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1.xml" ContentType="application/xml"/>
  <Override PartName="/customXml/itemProps1.xml" ContentType="application/vnd.openxmlformats-officedocument.customXmlProperties+xml"/>
  <Override PartName="/customXml/item2.xml" ContentType="application/xml"/>
  <Override PartName="/customXml/_rels/item1.xml.rels" ContentType="application/vnd.openxmlformats-package.relationships+xml"/>
  <Override PartName="/customXml/_rels/item2.xml.rels" ContentType="application/vnd.openxmlformats-package.relationships+xml"/>
  <Override PartName="/customXml/_rels/item3.xml.rels" ContentType="application/vnd.openxmlformats-package.relationships+xml"/>
  <Override PartName="/customXml/itemProps2.xml" ContentType="application/vnd.openxmlformats-officedocument.customXmlProperties+xml"/>
  <Override PartName="/customXml/item3.xml" ContentType="application/xml"/>
  <Override PartName="/customXml/itemProps3.xml" ContentType="application/vnd.openxmlformats-officedocument.customXml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slideMasters/_rels/slideMaster3.xml.rels" ContentType="application/vnd.openxmlformats-package.relationships+xml"/>
  <Override PartName="/ppt/slideMasters/_rels/slideMaster4.xml.rels" ContentType="application/vnd.openxmlformats-package.relationships+xml"/>
  <Override PartName="/ppt/slideMasters/_rels/slideMaster5.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media/image9.tif" ContentType="image/tiff"/>
  <Override PartName="/ppt/media/image1.jpeg" ContentType="image/jpeg"/>
  <Override PartName="/ppt/media/image2.jpeg" ContentType="image/jpeg"/>
  <Override PartName="/ppt/media/image7.wmf" ContentType="image/x-wmf"/>
  <Override PartName="/ppt/media/image3.jpeg" ContentType="image/jpeg"/>
  <Override PartName="/ppt/media/image4.wmf" ContentType="image/x-wmf"/>
  <Override PartName="/ppt/media/image5.tif" ContentType="image/tiff"/>
  <Override PartName="/ppt/media/image6.wmf" ContentType="image/x-wmf"/>
  <Override PartName="/ppt/media/image8.wmf" ContentType="image/x-wmf"/>
  <Override PartName="/ppt/media/image10.wmf" ContentType="image/x-wmf"/>
  <Override PartName="/ppt/media/image11.wmf" ContentType="image/x-wmf"/>
  <Override PartName="/ppt/media/image12.tif" ContentType="image/tiff"/>
  <Override PartName="/ppt/media/image13.tif" ContentType="image/tiff"/>
  <Override PartName="/ppt/media/image14.tif" ContentType="image/tiff"/>
  <Override PartName="/ppt/media/image15.wmf" ContentType="image/x-wmf"/>
  <Override PartName="/ppt/media/image16.tif" ContentType="image/tiff"/>
  <Override PartName="/ppt/_rels/presentation.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9.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presProps.xml" ContentType="application/vnd.openxmlformats-officedocument.presentationml.presPro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customXml" Target="../customXml/item1.xml"/><Relationship Id="rId5" Type="http://schemas.openxmlformats.org/officeDocument/2006/relationships/customXml" Target="../customXml/item2.xml"/><Relationship Id="rId6" Type="http://schemas.openxmlformats.org/officeDocument/2006/relationships/customXml" Target="../customXml/item3.xml"/><Relationship Id="rId7"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50" r:id="rId3"/>
    <p:sldMasterId id="2147483652" r:id="rId4"/>
    <p:sldMasterId id="2147483654" r:id="rId5"/>
    <p:sldMasterId id="2147483656" r:id="rId6"/>
  </p:sld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x="9144000" cy="514350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20"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5.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ouverture">
    <p:spTree>
      <p:nvGrpSpPr>
        <p:cNvPr id="1" name=""/>
        <p:cNvGrpSpPr/>
        <p:nvPr/>
      </p:nvGrpSpPr>
      <p:grpSpPr>
        <a:xfrm>
          <a:off x="0" y="0"/>
          <a:ext cx="0" cy="0"/>
          <a:chOff x="0" y="0"/>
          <a:chExt cx="0" cy="0"/>
        </a:xfrm>
      </p:grpSpPr>
      <p:sp>
        <p:nvSpPr>
          <p:cNvPr id="2" name="PlaceHolder 1"/>
          <p:cNvSpPr>
            <a:spLocks noGrp="1"/>
          </p:cNvSpPr>
          <p:nvPr>
            <p:ph type="sldNum" idx="2"/>
          </p:nvPr>
        </p:nvSpPr>
        <p:spPr/>
        <p:txBody>
          <a:bodyPr/>
          <a:p>
            <a:fld id="{D1E6251F-EC26-4F3B-AB0D-EEFDDECDCF28}" type="slidenum">
              <a:t>&lt;#&gt;</a:t>
            </a:fld>
          </a:p>
        </p:txBody>
      </p:sp>
      <p:sp>
        <p:nvSpPr>
          <p:cNvPr id="3" name="PlaceHolder 2"/>
          <p:cNvSpPr>
            <a:spLocks noGrp="1"/>
          </p:cNvSpPr>
          <p:nvPr>
            <p:ph type="dt" idx="1"/>
          </p:nvPr>
        </p:nvSpPr>
        <p:spPr/>
        <p:txBody>
          <a:bodyPr/>
          <a:p>
            <a:r>
              <a:rPr lang="fr-FR"/>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re et sous-titre">
    <p:spTree>
      <p:nvGrpSpPr>
        <p:cNvPr id="1" name=""/>
        <p:cNvGrpSpPr/>
        <p:nvPr/>
      </p:nvGrpSpPr>
      <p:grpSpPr>
        <a:xfrm>
          <a:off x="0" y="0"/>
          <a:ext cx="0" cy="0"/>
          <a:chOff x="0" y="0"/>
          <a:chExt cx="0" cy="0"/>
        </a:xfrm>
      </p:grpSpPr>
      <p:sp>
        <p:nvSpPr>
          <p:cNvPr id="2" name="PlaceHolder 1"/>
          <p:cNvSpPr>
            <a:spLocks noGrp="1"/>
          </p:cNvSpPr>
          <p:nvPr>
            <p:ph type="sldNum" idx="3"/>
          </p:nvPr>
        </p:nvSpPr>
        <p:spPr/>
        <p:txBody>
          <a:bodyPr/>
          <a:p>
            <a:fld id="{C837DDA7-A22B-41BE-9383-5ED3C14BEFF1}" type="slidenum">
              <a:t>&lt;#&gt;</a:t>
            </a:fld>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ommaire">
    <p:spTree>
      <p:nvGrpSpPr>
        <p:cNvPr id="1" name=""/>
        <p:cNvGrpSpPr/>
        <p:nvPr/>
      </p:nvGrpSpPr>
      <p:grpSpPr>
        <a:xfrm>
          <a:off x="0" y="0"/>
          <a:ext cx="0" cy="0"/>
          <a:chOff x="0" y="0"/>
          <a:chExt cx="0" cy="0"/>
        </a:xfrm>
      </p:grpSpPr>
      <p:sp>
        <p:nvSpPr>
          <p:cNvPr id="2" name="PlaceHolder 1"/>
          <p:cNvSpPr>
            <a:spLocks noGrp="1"/>
          </p:cNvSpPr>
          <p:nvPr>
            <p:ph type="sldNum" idx="4"/>
          </p:nvPr>
        </p:nvSpPr>
        <p:spPr/>
        <p:txBody>
          <a:bodyPr/>
          <a:p>
            <a:fld id="{F8930BE9-D3F0-43CF-981D-FE4025708C31}" type="slidenum">
              <a:t>&lt;#&gt;</a:t>
            </a:fld>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hapitre">
    <p:spTree>
      <p:nvGrpSpPr>
        <p:cNvPr id="1" name=""/>
        <p:cNvGrpSpPr/>
        <p:nvPr/>
      </p:nvGrpSpPr>
      <p:grpSpPr>
        <a:xfrm>
          <a:off x="0" y="0"/>
          <a:ext cx="0" cy="0"/>
          <a:chOff x="0" y="0"/>
          <a:chExt cx="0" cy="0"/>
        </a:xfrm>
      </p:grpSpPr>
      <p:sp>
        <p:nvSpPr>
          <p:cNvPr id="2" name="PlaceHolder 1"/>
          <p:cNvSpPr>
            <a:spLocks noGrp="1"/>
          </p:cNvSpPr>
          <p:nvPr>
            <p:ph type="sldNum" idx="5"/>
          </p:nvPr>
        </p:nvSpPr>
        <p:spPr/>
        <p:txBody>
          <a:bodyPr/>
          <a:p>
            <a:fld id="{E6AD275F-9530-4883-8480-6EEF81B57DDF}" type="slidenum">
              <a:t>&lt;#&gt;</a:t>
            </a:fld>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re et textes 3 colonnes">
    <p:spTree>
      <p:nvGrpSpPr>
        <p:cNvPr id="1" name=""/>
        <p:cNvGrpSpPr/>
        <p:nvPr/>
      </p:nvGrpSpPr>
      <p:grpSpPr>
        <a:xfrm>
          <a:off x="0" y="0"/>
          <a:ext cx="0" cy="0"/>
          <a:chOff x="0" y="0"/>
          <a:chExt cx="0" cy="0"/>
        </a:xfrm>
      </p:grpSpPr>
      <p:sp>
        <p:nvSpPr>
          <p:cNvPr id="2" name="PlaceHolder 1"/>
          <p:cNvSpPr>
            <a:spLocks noGrp="1"/>
          </p:cNvSpPr>
          <p:nvPr>
            <p:ph type="sldNum" idx="6"/>
          </p:nvPr>
        </p:nvSpPr>
        <p:spPr/>
        <p:txBody>
          <a:bodyPr/>
          <a:p>
            <a:fld id="{87A075A4-0210-4198-9E71-3B8766B8084A}" type="slidenum">
              <a:t>&lt;#&gt;</a:t>
            </a:fld>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1.jpeg"/><Relationship Id="rId3" Type="http://schemas.openxmlformats.org/officeDocument/2006/relationships/slideLayout" Target="../slideLayouts/slideLayout2.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3.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4.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slideLayout" Target="../slideLayouts/slideLayout5.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dt" idx="1"/>
          </p:nvPr>
        </p:nvSpPr>
        <p:spPr>
          <a:xfrm>
            <a:off x="0" y="4963680"/>
            <a:ext cx="179640" cy="179640"/>
          </a:xfrm>
          <a:prstGeom prst="rect">
            <a:avLst/>
          </a:prstGeom>
          <a:noFill/>
          <a:ln w="0">
            <a:solidFill>
              <a:srgbClr val="000000">
                <a:alpha val="0"/>
              </a:srgbClr>
            </a:solidFill>
          </a:ln>
        </p:spPr>
        <p:txBody>
          <a:bodyPr lIns="90000" rIns="90000" tIns="45000" bIns="45000" anchor="t">
            <a:noAutofit/>
          </a:bodyPr>
          <a:lstStyle>
            <a:lvl1pPr indent="0" defTabSz="914400">
              <a:lnSpc>
                <a:spcPct val="100000"/>
              </a:lnSpc>
              <a:buNone/>
              <a:defRPr b="0" lang="fr-FR" sz="100" strike="noStrike" u="none">
                <a:solidFill>
                  <a:schemeClr val="dk1">
                    <a:alpha val="0"/>
                  </a:schemeClr>
                </a:solidFill>
                <a:uFillTx/>
                <a:latin typeface="Arial"/>
              </a:defRPr>
            </a:lvl1pPr>
          </a:lstStyle>
          <a:p>
            <a:pPr indent="0" defTabSz="914400">
              <a:lnSpc>
                <a:spcPct val="100000"/>
              </a:lnSpc>
              <a:buNone/>
            </a:pPr>
            <a:r>
              <a:rPr b="0" lang="fr-FR" sz="100" strike="noStrike" u="none">
                <a:solidFill>
                  <a:schemeClr val="dk1">
                    <a:alpha val="0"/>
                  </a:schemeClr>
                </a:solidFill>
                <a:uFillTx/>
                <a:latin typeface="Arial"/>
              </a:rPr>
              <a:t>&lt;date/heure&gt;</a:t>
            </a:r>
            <a:endParaRPr b="0" lang="fr-FR" sz="100" strike="noStrike" u="none">
              <a:solidFill>
                <a:srgbClr val="000000"/>
              </a:solidFill>
              <a:uFillTx/>
              <a:latin typeface="Times New Roman"/>
            </a:endParaRPr>
          </a:p>
        </p:txBody>
      </p:sp>
      <p:sp>
        <p:nvSpPr>
          <p:cNvPr id="1" name="PlaceHolder 2"/>
          <p:cNvSpPr>
            <a:spLocks noGrp="1"/>
          </p:cNvSpPr>
          <p:nvPr>
            <p:ph type="sldNum" idx="2"/>
          </p:nvPr>
        </p:nvSpPr>
        <p:spPr>
          <a:xfrm>
            <a:off x="0" y="4963680"/>
            <a:ext cx="179640" cy="179640"/>
          </a:xfrm>
          <a:prstGeom prst="rect">
            <a:avLst/>
          </a:prstGeom>
          <a:noFill/>
          <a:ln w="0">
            <a:solidFill>
              <a:srgbClr val="000000">
                <a:alpha val="0"/>
              </a:srgbClr>
            </a:solidFill>
          </a:ln>
        </p:spPr>
        <p:txBody>
          <a:bodyPr lIns="0" rIns="0" tIns="0" bIns="0" anchor="ctr">
            <a:noAutofit/>
          </a:bodyPr>
          <a:lstStyle>
            <a:lvl1pPr indent="0" algn="r" defTabSz="914400">
              <a:lnSpc>
                <a:spcPct val="100000"/>
              </a:lnSpc>
              <a:buNone/>
              <a:defRPr b="1" lang="fr-FR" sz="100" strike="noStrike" u="none">
                <a:solidFill>
                  <a:schemeClr val="dk1">
                    <a:alpha val="0"/>
                  </a:schemeClr>
                </a:solidFill>
                <a:uFillTx/>
                <a:latin typeface="Arial"/>
              </a:defRPr>
            </a:lvl1pPr>
          </a:lstStyle>
          <a:p>
            <a:pPr indent="0" algn="r" defTabSz="914400">
              <a:lnSpc>
                <a:spcPct val="100000"/>
              </a:lnSpc>
              <a:buNone/>
            </a:pPr>
            <a:fld id="{E2859D65-C9BA-40B1-9225-09545D4247B0}" type="slidenum">
              <a:rPr b="1" lang="fr-FR" sz="100" strike="noStrike" u="none">
                <a:solidFill>
                  <a:schemeClr val="dk1">
                    <a:alpha val="0"/>
                  </a:schemeClr>
                </a:solidFill>
                <a:uFillTx/>
                <a:latin typeface="Arial"/>
              </a:rPr>
              <a:t>&lt;numéro&gt;</a:t>
            </a:fld>
            <a:endParaRPr b="0" lang="fr-FR" sz="100" strike="noStrike" u="none">
              <a:solidFill>
                <a:srgbClr val="000000"/>
              </a:solidFill>
              <a:uFillTx/>
              <a:latin typeface="Times New Roman"/>
            </a:endParaRPr>
          </a:p>
        </p:txBody>
      </p:sp>
      <p:sp>
        <p:nvSpPr>
          <p:cNvPr id="2" name="PlaceHolder 3"/>
          <p:cNvSpPr>
            <a:spLocks noGrp="1"/>
          </p:cNvSpPr>
          <p:nvPr>
            <p:ph type="title"/>
          </p:nvPr>
        </p:nvSpPr>
        <p:spPr>
          <a:xfrm>
            <a:off x="0" y="0"/>
            <a:ext cx="179640" cy="179640"/>
          </a:xfrm>
          <a:prstGeom prst="rect">
            <a:avLst/>
          </a:prstGeom>
          <a:noFill/>
          <a:ln w="0">
            <a:solidFill>
              <a:srgbClr val="000000">
                <a:alpha val="0"/>
              </a:srgbClr>
            </a:solidFill>
          </a:ln>
        </p:spPr>
        <p:txBody>
          <a:bodyPr lIns="0" rIns="0" tIns="0" bIns="0" anchor="t">
            <a:noAutofit/>
          </a:bodyPr>
          <a:p>
            <a:pPr indent="0" defTabSz="914400">
              <a:lnSpc>
                <a:spcPct val="90000"/>
              </a:lnSpc>
              <a:buNone/>
            </a:pPr>
            <a:r>
              <a:rPr b="1" lang="fr-FR" sz="100" strike="noStrike" u="none">
                <a:solidFill>
                  <a:schemeClr val="dk1">
                    <a:alpha val="0"/>
                  </a:schemeClr>
                </a:solidFill>
                <a:uFillTx/>
                <a:latin typeface="Arial"/>
              </a:rPr>
              <a:t>Titre</a:t>
            </a:r>
            <a:endParaRPr b="0" lang="fr-FR" sz="100" strike="noStrike" u="none">
              <a:solidFill>
                <a:schemeClr val="dk1"/>
              </a:solidFill>
              <a:uFillTx/>
              <a:latin typeface="Arial"/>
            </a:endParaRPr>
          </a:p>
        </p:txBody>
      </p:sp>
      <p:sp>
        <p:nvSpPr>
          <p:cNvPr id="3" name="Espace réservé du numéro de diapositive 5"/>
          <p:cNvSpPr/>
          <p:nvPr/>
        </p:nvSpPr>
        <p:spPr>
          <a:xfrm>
            <a:off x="7668360" y="4783680"/>
            <a:ext cx="1349640" cy="359640"/>
          </a:xfrm>
          <a:prstGeom prst="rect">
            <a:avLst/>
          </a:prstGeom>
          <a:noFill/>
          <a:ln w="0">
            <a:noFill/>
          </a:ln>
        </p:spPr>
        <p:style>
          <a:lnRef idx="0"/>
          <a:fillRef idx="0"/>
          <a:effectRef idx="0"/>
          <a:fontRef idx="minor"/>
        </p:style>
        <p:txBody>
          <a:bodyPr lIns="0" rIns="0" tIns="0" bIns="0" anchor="ctr">
            <a:noAutofit/>
          </a:bodyPr>
          <a:p>
            <a:pPr algn="r" defTabSz="914400">
              <a:lnSpc>
                <a:spcPct val="100000"/>
              </a:lnSpc>
            </a:pPr>
            <a:fld id="{571593C4-EAC5-4343-B108-70BE9DDFA8ED}" type="slidenum">
              <a:rPr b="1" lang="fr-FR" sz="750" strike="noStrike" u="none">
                <a:solidFill>
                  <a:schemeClr val="dk1"/>
                </a:solidFill>
                <a:uFillTx/>
                <a:latin typeface="Arial"/>
              </a:rPr>
              <a:t>&lt;numéro&gt;</a:t>
            </a:fld>
            <a:endParaRPr b="0" lang="fr-FR" sz="750" strike="noStrike" u="none">
              <a:solidFill>
                <a:srgbClr val="000000"/>
              </a:solidFill>
              <a:uFillTx/>
              <a:latin typeface="Arial"/>
            </a:endParaRPr>
          </a:p>
        </p:txBody>
      </p:sp>
      <p:sp>
        <p:nvSpPr>
          <p:cNvPr id="4" name="PlaceHolder 4"/>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050" strike="noStrike" u="none">
                <a:solidFill>
                  <a:schemeClr val="dk1"/>
                </a:solidFill>
                <a:uFillTx/>
                <a:latin typeface="Arial"/>
              </a:rPr>
              <a:t>Cliquez pour éditer le format du plan de texte</a:t>
            </a:r>
            <a:endParaRPr b="0" lang="fr-FR" sz="1050" strike="noStrike" u="none">
              <a:solidFill>
                <a:schemeClr val="dk1"/>
              </a:solidFill>
              <a:uFillTx/>
              <a:latin typeface="Arial"/>
            </a:endParaRPr>
          </a:p>
          <a:p>
            <a:pPr lvl="1" marL="864000" indent="-324000">
              <a:spcBef>
                <a:spcPts val="1134"/>
              </a:spcBef>
              <a:buClr>
                <a:srgbClr val="000000"/>
              </a:buClr>
              <a:buSzPct val="75000"/>
              <a:buFont typeface="Symbol" charset="2"/>
              <a:buChar char=""/>
            </a:pPr>
            <a:r>
              <a:rPr b="0" lang="fr-FR" sz="850" strike="noStrike" u="none">
                <a:solidFill>
                  <a:schemeClr val="dk1"/>
                </a:solidFill>
                <a:uFillTx/>
                <a:latin typeface="Arial"/>
              </a:rPr>
              <a:t>Second niveau de plan</a:t>
            </a:r>
            <a:endParaRPr b="0" lang="fr-FR" sz="850" strike="noStrike" u="none">
              <a:solidFill>
                <a:schemeClr val="dk1"/>
              </a:solidFill>
              <a:uFillTx/>
              <a:latin typeface="Arial"/>
            </a:endParaRPr>
          </a:p>
          <a:p>
            <a:pPr lvl="2" marL="1296000" indent="-288000">
              <a:spcBef>
                <a:spcPts val="850"/>
              </a:spcBef>
              <a:buClr>
                <a:srgbClr val="000000"/>
              </a:buClr>
              <a:buSzPct val="45000"/>
              <a:buFont typeface="Wingdings" charset="2"/>
              <a:buChar char=""/>
            </a:pPr>
            <a:r>
              <a:rPr b="0" lang="fr-FR" sz="750" strike="noStrike" u="none">
                <a:solidFill>
                  <a:schemeClr val="dk1"/>
                </a:solidFill>
                <a:uFillTx/>
                <a:latin typeface="Arial"/>
              </a:rPr>
              <a:t>Troisième niveau de plan</a:t>
            </a:r>
            <a:endParaRPr b="0" lang="fr-FR" sz="750" strike="noStrike" u="none">
              <a:solidFill>
                <a:schemeClr val="dk1"/>
              </a:solidFill>
              <a:uFillTx/>
              <a:latin typeface="Arial"/>
            </a:endParaRPr>
          </a:p>
          <a:p>
            <a:pPr lvl="3" marL="1728000" indent="-216000">
              <a:spcBef>
                <a:spcPts val="567"/>
              </a:spcBef>
              <a:buClr>
                <a:srgbClr val="000000"/>
              </a:buClr>
              <a:buSzPct val="75000"/>
              <a:buFont typeface="Symbol" charset="2"/>
              <a:buChar char=""/>
            </a:pPr>
            <a:r>
              <a:rPr b="0" lang="fr-FR" sz="700" strike="noStrike" u="none">
                <a:solidFill>
                  <a:schemeClr val="dk1"/>
                </a:solidFill>
                <a:uFillTx/>
                <a:latin typeface="Arial"/>
              </a:rPr>
              <a:t>Quatrième niveau de plan</a:t>
            </a:r>
            <a:endParaRPr b="0" lang="fr-FR" sz="700" strike="noStrike" u="none">
              <a:solidFill>
                <a:schemeClr val="dk1"/>
              </a:solidFill>
              <a:uFillTx/>
              <a:latin typeface="Arial"/>
            </a:endParaRPr>
          </a:p>
          <a:p>
            <a:pPr lvl="4" marL="2160000" indent="-216000">
              <a:spcBef>
                <a:spcPts val="283"/>
              </a:spcBef>
              <a:buClr>
                <a:srgbClr val="000000"/>
              </a:buClr>
              <a:buSzPct val="45000"/>
              <a:buFont typeface="Wingdings" charset="2"/>
              <a:buChar char=""/>
            </a:pPr>
            <a:r>
              <a:rPr b="0" lang="fr-FR" sz="2000" strike="noStrike" u="none">
                <a:solidFill>
                  <a:schemeClr val="dk1"/>
                </a:solidFill>
                <a:uFillTx/>
                <a:latin typeface="Arial"/>
              </a:rPr>
              <a:t>Cinquième niveau de plan</a:t>
            </a:r>
            <a:endParaRPr b="0" lang="fr-FR" sz="2000" strike="noStrike" u="none">
              <a:solidFill>
                <a:schemeClr val="dk1"/>
              </a:solidFill>
              <a:uFillTx/>
              <a:latin typeface="Arial"/>
            </a:endParaRPr>
          </a:p>
          <a:p>
            <a:pPr lvl="5" marL="2592000" indent="-216000">
              <a:spcBef>
                <a:spcPts val="283"/>
              </a:spcBef>
              <a:buClr>
                <a:srgbClr val="000000"/>
              </a:buClr>
              <a:buSzPct val="45000"/>
              <a:buFont typeface="Wingdings" charset="2"/>
              <a:buChar char=""/>
            </a:pPr>
            <a:r>
              <a:rPr b="0" lang="fr-FR" sz="2000" strike="noStrike" u="none">
                <a:solidFill>
                  <a:schemeClr val="dk1"/>
                </a:solidFill>
                <a:uFillTx/>
                <a:latin typeface="Arial"/>
              </a:rPr>
              <a:t>Sixième niveau de plan</a:t>
            </a:r>
            <a:endParaRPr b="0" lang="fr-FR" sz="2000" strike="noStrike" u="none">
              <a:solidFill>
                <a:schemeClr val="dk1"/>
              </a:solidFill>
              <a:uFillTx/>
              <a:latin typeface="Arial"/>
            </a:endParaRPr>
          </a:p>
          <a:p>
            <a:pPr lvl="6" marL="3024000" indent="-216000">
              <a:spcBef>
                <a:spcPts val="283"/>
              </a:spcBef>
              <a:buClr>
                <a:srgbClr val="000000"/>
              </a:buClr>
              <a:buSzPct val="45000"/>
              <a:buFont typeface="Wingdings" charset="2"/>
              <a:buChar char=""/>
            </a:pPr>
            <a:r>
              <a:rPr b="0" lang="fr-FR" sz="2000" strike="noStrike" u="none">
                <a:solidFill>
                  <a:schemeClr val="dk1"/>
                </a:solidFill>
                <a:uFillTx/>
                <a:latin typeface="Arial"/>
              </a:rPr>
              <a:t>Septième niveau de plan</a:t>
            </a:r>
            <a:endParaRPr b="0" lang="fr-FR" sz="2000" strike="noStrike" u="none">
              <a:solidFill>
                <a:schemeClr val="dk1"/>
              </a:solidFill>
              <a:uFillTx/>
              <a:latin typeface="Arial"/>
            </a:endParaRPr>
          </a:p>
        </p:txBody>
      </p:sp>
    </p:spTree>
  </p:cSld>
  <p:clrMap bg1="lt1" tx1="dk1" bg2="lt2" tx2="dk2" accent1="accent1" accent2="accent2" accent3="accent3" accent4="accent4" accent5="accent5" accent6="accent6" hlink="hlink" folHlink="folHlink"/>
  <p:sldLayoutIdLst>
    <p:sldLayoutId id="2147483649" r:id="rId2"/>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0" y="0"/>
            <a:ext cx="179640" cy="179640"/>
          </a:xfrm>
          <a:prstGeom prst="rect">
            <a:avLst/>
          </a:prstGeom>
          <a:noFill/>
          <a:ln w="0">
            <a:solidFill>
              <a:srgbClr val="000000">
                <a:alpha val="0"/>
              </a:srgbClr>
            </a:solidFill>
          </a:ln>
        </p:spPr>
        <p:txBody>
          <a:bodyPr lIns="0" rIns="0" tIns="0" bIns="0" anchor="t">
            <a:noAutofit/>
          </a:bodyPr>
          <a:p>
            <a:pPr indent="0" defTabSz="914400">
              <a:lnSpc>
                <a:spcPct val="90000"/>
              </a:lnSpc>
              <a:buNone/>
            </a:pPr>
            <a:r>
              <a:rPr b="1" lang="fr-FR" sz="100" strike="noStrike" u="none">
                <a:solidFill>
                  <a:schemeClr val="dk1">
                    <a:alpha val="0"/>
                  </a:schemeClr>
                </a:solidFill>
                <a:uFillTx/>
                <a:latin typeface="Arial"/>
              </a:rPr>
              <a:t>Titre</a:t>
            </a:r>
            <a:endParaRPr b="0" lang="fr-FR" sz="100" strike="noStrike" u="none">
              <a:solidFill>
                <a:schemeClr val="dk1"/>
              </a:solidFill>
              <a:uFillTx/>
              <a:latin typeface="Arial"/>
            </a:endParaRPr>
          </a:p>
        </p:txBody>
      </p:sp>
      <p:sp>
        <p:nvSpPr>
          <p:cNvPr id="6" name="PlaceHolder 2"/>
          <p:cNvSpPr>
            <a:spLocks noGrp="1"/>
          </p:cNvSpPr>
          <p:nvPr>
            <p:ph type="body"/>
          </p:nvPr>
        </p:nvSpPr>
        <p:spPr>
          <a:xfrm>
            <a:off x="360000" y="2346120"/>
            <a:ext cx="8423640" cy="2076840"/>
          </a:xfrm>
          <a:prstGeom prst="rect">
            <a:avLst/>
          </a:prstGeom>
          <a:noFill/>
          <a:ln w="0">
            <a:noFill/>
          </a:ln>
        </p:spPr>
        <p:txBody>
          <a:bodyPr lIns="0" rIns="0" tIns="0" bIns="0" anchor="t">
            <a:noAutofit/>
          </a:bodyPr>
          <a:p>
            <a:pPr indent="0" defTabSz="914400">
              <a:lnSpc>
                <a:spcPct val="90000"/>
              </a:lnSpc>
              <a:buNone/>
              <a:tabLst>
                <a:tab algn="l" pos="0"/>
              </a:tabLst>
            </a:pPr>
            <a:r>
              <a:rPr b="1" lang="fr-FR" sz="3250" strike="noStrike" u="none" cap="all">
                <a:solidFill>
                  <a:schemeClr val="dk1"/>
                </a:solidFill>
                <a:uFillTx/>
                <a:latin typeface="Arial"/>
              </a:rPr>
              <a:t>Titre</a:t>
            </a:r>
            <a:endParaRPr b="0" lang="fr-FR" sz="3250" strike="noStrike" u="none">
              <a:solidFill>
                <a:schemeClr val="dk1"/>
              </a:solidFill>
              <a:uFillTx/>
              <a:latin typeface="Arial"/>
            </a:endParaRPr>
          </a:p>
          <a:p>
            <a:pPr indent="0" defTabSz="914400">
              <a:lnSpc>
                <a:spcPct val="100000"/>
              </a:lnSpc>
              <a:spcBef>
                <a:spcPts val="499"/>
              </a:spcBef>
              <a:buNone/>
              <a:tabLst>
                <a:tab algn="l" pos="0"/>
              </a:tabLst>
            </a:pPr>
            <a:r>
              <a:rPr b="0" lang="fr-FR" sz="1850" strike="noStrike" u="none">
                <a:solidFill>
                  <a:schemeClr val="dk1"/>
                </a:solidFill>
                <a:uFillTx/>
                <a:latin typeface="Arial"/>
              </a:rPr>
              <a:t>Sous-titre</a:t>
            </a:r>
            <a:endParaRPr b="0" lang="fr-FR" sz="1850" strike="noStrike" u="none">
              <a:solidFill>
                <a:schemeClr val="dk1"/>
              </a:solidFill>
              <a:uFillTx/>
              <a:latin typeface="Arial"/>
            </a:endParaRPr>
          </a:p>
        </p:txBody>
      </p:sp>
      <p:pic>
        <p:nvPicPr>
          <p:cNvPr id="7" name="Image 3" descr=""/>
          <p:cNvPicPr/>
          <p:nvPr/>
        </p:nvPicPr>
        <p:blipFill>
          <a:blip r:embed="rId2"/>
          <a:stretch/>
        </p:blipFill>
        <p:spPr>
          <a:xfrm>
            <a:off x="179640" y="180000"/>
            <a:ext cx="4716360" cy="1403640"/>
          </a:xfrm>
          <a:prstGeom prst="rect">
            <a:avLst/>
          </a:prstGeom>
          <a:noFill/>
          <a:ln w="0">
            <a:noFill/>
          </a:ln>
        </p:spPr>
      </p:pic>
      <p:sp>
        <p:nvSpPr>
          <p:cNvPr id="8" name="PlaceHolder 3"/>
          <p:cNvSpPr>
            <a:spLocks noGrp="1"/>
          </p:cNvSpPr>
          <p:nvPr>
            <p:ph type="sldNum" idx="3"/>
          </p:nvPr>
        </p:nvSpPr>
        <p:spPr>
          <a:xfrm>
            <a:off x="7668360" y="4783680"/>
            <a:ext cx="134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a:solidFill>
                  <a:schemeClr val="dk1"/>
                </a:solidFill>
                <a:uFillTx/>
                <a:latin typeface="Arial"/>
              </a:defRPr>
            </a:lvl1pPr>
          </a:lstStyle>
          <a:p>
            <a:pPr indent="0" algn="r" defTabSz="914400">
              <a:lnSpc>
                <a:spcPct val="100000"/>
              </a:lnSpc>
              <a:buNone/>
            </a:pPr>
            <a:fld id="{7CBA47C2-BE93-4B20-8268-6449931C36DB}" type="slidenum">
              <a:rPr b="1" lang="fr-FR" sz="750" strike="noStrike" u="none">
                <a:solidFill>
                  <a:schemeClr val="dk1"/>
                </a:solidFill>
                <a:uFillTx/>
                <a:latin typeface="Arial"/>
              </a:rPr>
              <a:t>1</a:t>
            </a:fld>
            <a:endParaRPr b="0" lang="fr-FR" sz="75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51" r:id="rId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9" name="PlaceHolder 1"/>
          <p:cNvSpPr>
            <a:spLocks noGrp="1"/>
          </p:cNvSpPr>
          <p:nvPr>
            <p:ph type="title"/>
          </p:nvPr>
        </p:nvSpPr>
        <p:spPr>
          <a:xfrm>
            <a:off x="360000" y="900000"/>
            <a:ext cx="8423640" cy="719640"/>
          </a:xfrm>
          <a:prstGeom prst="rect">
            <a:avLst/>
          </a:prstGeom>
          <a:noFill/>
          <a:ln w="0">
            <a:noFill/>
          </a:ln>
        </p:spPr>
        <p:txBody>
          <a:bodyPr lIns="0" rIns="0" tIns="0" bIns="0" anchor="t">
            <a:noAutofit/>
          </a:bodyPr>
          <a:p>
            <a:pPr indent="0" defTabSz="914400">
              <a:lnSpc>
                <a:spcPct val="90000"/>
              </a:lnSpc>
              <a:buNone/>
            </a:pPr>
            <a:r>
              <a:rPr b="1" lang="fr-FR" sz="2550" strike="noStrike" u="none">
                <a:solidFill>
                  <a:schemeClr val="dk1"/>
                </a:solidFill>
                <a:uFillTx/>
                <a:latin typeface="Arial"/>
              </a:rPr>
              <a:t>Titre</a:t>
            </a:r>
            <a:endParaRPr b="0" lang="fr-FR" sz="2550" strike="noStrike" u="none">
              <a:solidFill>
                <a:schemeClr val="dk1"/>
              </a:solidFill>
              <a:uFillTx/>
              <a:latin typeface="Arial"/>
            </a:endParaRPr>
          </a:p>
        </p:txBody>
      </p:sp>
      <p:sp>
        <p:nvSpPr>
          <p:cNvPr id="10" name="PlaceHolder 2"/>
          <p:cNvSpPr>
            <a:spLocks noGrp="1"/>
          </p:cNvSpPr>
          <p:nvPr>
            <p:ph type="sldNum" idx="4"/>
          </p:nvPr>
        </p:nvSpPr>
        <p:spPr>
          <a:xfrm>
            <a:off x="7668360" y="4783680"/>
            <a:ext cx="134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a:solidFill>
                  <a:schemeClr val="dk1"/>
                </a:solidFill>
                <a:uFillTx/>
                <a:latin typeface="Arial"/>
              </a:defRPr>
            </a:lvl1pPr>
          </a:lstStyle>
          <a:p>
            <a:pPr indent="0" algn="r" defTabSz="914400">
              <a:lnSpc>
                <a:spcPct val="100000"/>
              </a:lnSpc>
              <a:buNone/>
            </a:pPr>
            <a:fld id="{E2ED18D0-A8C1-44F1-95A8-A28274825017}" type="slidenum">
              <a:rPr b="1" lang="fr-FR" sz="750" strike="noStrike" u="none">
                <a:solidFill>
                  <a:schemeClr val="dk1"/>
                </a:solidFill>
                <a:uFillTx/>
                <a:latin typeface="Arial"/>
              </a:rPr>
              <a:t>1</a:t>
            </a:fld>
            <a:endParaRPr b="0" lang="fr-FR" sz="750" strike="noStrike" u="none">
              <a:solidFill>
                <a:srgbClr val="000000"/>
              </a:solidFill>
              <a:uFillTx/>
              <a:latin typeface="Times New Roman"/>
            </a:endParaRPr>
          </a:p>
        </p:txBody>
      </p:sp>
      <p:sp>
        <p:nvSpPr>
          <p:cNvPr id="11" name="PlaceHolder 3"/>
          <p:cNvSpPr>
            <a:spLocks noGrp="1"/>
          </p:cNvSpPr>
          <p:nvPr>
            <p:ph type="body"/>
          </p:nvPr>
        </p:nvSpPr>
        <p:spPr>
          <a:xfrm>
            <a:off x="360000" y="1891800"/>
            <a:ext cx="2519640" cy="2530440"/>
          </a:xfrm>
          <a:prstGeom prst="rect">
            <a:avLst/>
          </a:prstGeom>
          <a:noFill/>
          <a:ln w="0">
            <a:noFill/>
          </a:ln>
        </p:spPr>
        <p:txBody>
          <a:bodyPr lIns="0" rIns="0" tIns="0" bIns="0" anchor="t">
            <a:noAutofit/>
          </a:bodyPr>
          <a:p>
            <a:pPr marL="144000" indent="-144000" defTabSz="914400">
              <a:lnSpc>
                <a:spcPct val="100000"/>
              </a:lnSpc>
              <a:spcBef>
                <a:spcPts val="400"/>
              </a:spcBef>
              <a:spcAft>
                <a:spcPts val="799"/>
              </a:spcAft>
              <a:buClr>
                <a:srgbClr val="000000"/>
              </a:buClr>
              <a:buFont typeface="Arial"/>
              <a:buAutoNum type="arabicPeriod"/>
            </a:pPr>
            <a:r>
              <a:rPr b="1" lang="fr-FR" sz="1050" strike="noStrike" u="none">
                <a:solidFill>
                  <a:schemeClr val="dk1"/>
                </a:solidFill>
                <a:uFillTx/>
                <a:latin typeface="Arial"/>
              </a:rPr>
              <a:t>Titre de la partie</a:t>
            </a:r>
            <a:endParaRPr b="0" lang="fr-FR" sz="1050" strike="noStrike" u="none">
              <a:solidFill>
                <a:schemeClr val="dk1"/>
              </a:solidFill>
              <a:uFillTx/>
              <a:latin typeface="Arial"/>
            </a:endParaRPr>
          </a:p>
          <a:p>
            <a:pPr lvl="1" marL="324000" indent="-144000" defTabSz="914400">
              <a:lnSpc>
                <a:spcPct val="100000"/>
              </a:lnSpc>
              <a:spcBef>
                <a:spcPts val="601"/>
              </a:spcBef>
              <a:spcAft>
                <a:spcPts val="799"/>
              </a:spcAft>
              <a:buClr>
                <a:srgbClr val="000000"/>
              </a:buClr>
              <a:buFont typeface="Arial"/>
              <a:buAutoNum type="alphaLcPeriod"/>
            </a:pPr>
            <a:r>
              <a:rPr b="0" lang="fr-FR" sz="950" strike="noStrike" u="none">
                <a:solidFill>
                  <a:schemeClr val="dk1"/>
                </a:solidFill>
                <a:uFillTx/>
                <a:latin typeface="Arial"/>
              </a:rPr>
              <a:t>Deuxième niveau</a:t>
            </a:r>
            <a:endParaRPr b="0" lang="fr-FR" sz="950" strike="noStrike" u="none">
              <a:solidFill>
                <a:schemeClr val="dk1"/>
              </a:solidFill>
              <a:uFillTx/>
              <a:latin typeface="Arial"/>
            </a:endParaRPr>
          </a:p>
        </p:txBody>
      </p:sp>
      <p:sp>
        <p:nvSpPr>
          <p:cNvPr id="12" name="PlaceHolder 4"/>
          <p:cNvSpPr>
            <a:spLocks noGrp="1"/>
          </p:cNvSpPr>
          <p:nvPr>
            <p:ph type="body"/>
          </p:nvPr>
        </p:nvSpPr>
        <p:spPr>
          <a:xfrm>
            <a:off x="3312000" y="1893600"/>
            <a:ext cx="2519640" cy="2530440"/>
          </a:xfrm>
          <a:prstGeom prst="rect">
            <a:avLst/>
          </a:prstGeom>
          <a:noFill/>
          <a:ln w="0">
            <a:noFill/>
          </a:ln>
        </p:spPr>
        <p:txBody>
          <a:bodyPr lIns="0" rIns="0" tIns="0" bIns="0" anchor="t">
            <a:noAutofit/>
          </a:bodyPr>
          <a:p>
            <a:pPr marL="144000" indent="-144000" defTabSz="914400">
              <a:lnSpc>
                <a:spcPct val="100000"/>
              </a:lnSpc>
              <a:spcBef>
                <a:spcPts val="400"/>
              </a:spcBef>
              <a:spcAft>
                <a:spcPts val="799"/>
              </a:spcAft>
              <a:buClr>
                <a:srgbClr val="000000"/>
              </a:buClr>
              <a:buFont typeface="Arial"/>
              <a:buAutoNum type="arabicPeriod"/>
            </a:pPr>
            <a:r>
              <a:rPr b="1" lang="fr-FR" sz="1050" strike="noStrike" u="none">
                <a:solidFill>
                  <a:schemeClr val="dk1"/>
                </a:solidFill>
                <a:uFillTx/>
                <a:latin typeface="Arial"/>
              </a:rPr>
              <a:t>Titre de la partie</a:t>
            </a:r>
            <a:endParaRPr b="0" lang="fr-FR" sz="1050" strike="noStrike" u="none">
              <a:solidFill>
                <a:schemeClr val="dk1"/>
              </a:solidFill>
              <a:uFillTx/>
              <a:latin typeface="Arial"/>
            </a:endParaRPr>
          </a:p>
          <a:p>
            <a:pPr lvl="1" marL="324000" indent="-144000" defTabSz="914400">
              <a:lnSpc>
                <a:spcPct val="100000"/>
              </a:lnSpc>
              <a:spcBef>
                <a:spcPts val="601"/>
              </a:spcBef>
              <a:spcAft>
                <a:spcPts val="799"/>
              </a:spcAft>
              <a:buClr>
                <a:srgbClr val="000000"/>
              </a:buClr>
              <a:buFont typeface="Arial"/>
              <a:buAutoNum type="alphaLcPeriod"/>
            </a:pPr>
            <a:r>
              <a:rPr b="0" lang="fr-FR" sz="950" strike="noStrike" u="none">
                <a:solidFill>
                  <a:schemeClr val="dk1"/>
                </a:solidFill>
                <a:uFillTx/>
                <a:latin typeface="Arial"/>
              </a:rPr>
              <a:t>Deuxième niveau</a:t>
            </a:r>
            <a:endParaRPr b="0" lang="fr-FR" sz="950" strike="noStrike" u="none">
              <a:solidFill>
                <a:schemeClr val="dk1"/>
              </a:solidFill>
              <a:uFillTx/>
              <a:latin typeface="Arial"/>
            </a:endParaRPr>
          </a:p>
        </p:txBody>
      </p:sp>
      <p:sp>
        <p:nvSpPr>
          <p:cNvPr id="13" name="PlaceHolder 5"/>
          <p:cNvSpPr>
            <a:spLocks noGrp="1"/>
          </p:cNvSpPr>
          <p:nvPr>
            <p:ph type="body"/>
          </p:nvPr>
        </p:nvSpPr>
        <p:spPr>
          <a:xfrm>
            <a:off x="6264000" y="1893600"/>
            <a:ext cx="2519640" cy="2530440"/>
          </a:xfrm>
          <a:prstGeom prst="rect">
            <a:avLst/>
          </a:prstGeom>
          <a:noFill/>
          <a:ln w="0">
            <a:noFill/>
          </a:ln>
        </p:spPr>
        <p:txBody>
          <a:bodyPr lIns="0" rIns="0" tIns="0" bIns="0" anchor="t">
            <a:noAutofit/>
          </a:bodyPr>
          <a:p>
            <a:pPr marL="144000" indent="-144000" defTabSz="914400">
              <a:lnSpc>
                <a:spcPct val="100000"/>
              </a:lnSpc>
              <a:spcBef>
                <a:spcPts val="400"/>
              </a:spcBef>
              <a:spcAft>
                <a:spcPts val="799"/>
              </a:spcAft>
              <a:buClr>
                <a:srgbClr val="000000"/>
              </a:buClr>
              <a:buFont typeface="Arial"/>
              <a:buAutoNum type="arabicPeriod"/>
            </a:pPr>
            <a:r>
              <a:rPr b="1" lang="fr-FR" sz="1050" strike="noStrike" u="none">
                <a:solidFill>
                  <a:schemeClr val="dk1"/>
                </a:solidFill>
                <a:uFillTx/>
                <a:latin typeface="Arial"/>
              </a:rPr>
              <a:t>Titre de la partie</a:t>
            </a:r>
            <a:endParaRPr b="0" lang="fr-FR" sz="1050" strike="noStrike" u="none">
              <a:solidFill>
                <a:schemeClr val="dk1"/>
              </a:solidFill>
              <a:uFillTx/>
              <a:latin typeface="Arial"/>
            </a:endParaRPr>
          </a:p>
          <a:p>
            <a:pPr lvl="1" marL="324000" indent="-144000" defTabSz="914400">
              <a:lnSpc>
                <a:spcPct val="100000"/>
              </a:lnSpc>
              <a:spcBef>
                <a:spcPts val="601"/>
              </a:spcBef>
              <a:spcAft>
                <a:spcPts val="799"/>
              </a:spcAft>
              <a:buClr>
                <a:srgbClr val="000000"/>
              </a:buClr>
              <a:buFont typeface="Arial"/>
              <a:buAutoNum type="alphaLcPeriod"/>
            </a:pPr>
            <a:r>
              <a:rPr b="0" lang="fr-FR" sz="950" strike="noStrike" u="none">
                <a:solidFill>
                  <a:schemeClr val="dk1"/>
                </a:solidFill>
                <a:uFillTx/>
                <a:latin typeface="Arial"/>
              </a:rPr>
              <a:t>Deuxième niveau</a:t>
            </a:r>
            <a:endParaRPr b="0" lang="fr-FR" sz="950" strike="noStrike" u="none">
              <a:solidFill>
                <a:schemeClr val="dk1"/>
              </a:solidFill>
              <a:uFillTx/>
              <a:latin typeface="Arial"/>
            </a:endParaRPr>
          </a:p>
        </p:txBody>
      </p:sp>
    </p:spTree>
  </p:cSld>
  <p:clrMap bg1="lt1" tx1="dk1" bg2="lt2" tx2="dk2" accent1="accent1" accent2="accent2" accent3="accent3" accent4="accent4" accent5="accent5" accent6="accent6" hlink="hlink" folHlink="folHlink"/>
  <p:sldLayoutIdLst>
    <p:sldLayoutId id="2147483653" r:id="rId2"/>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4" name="PlaceHolder 1"/>
          <p:cNvSpPr>
            <a:spLocks noGrp="1"/>
          </p:cNvSpPr>
          <p:nvPr>
            <p:ph type="sldNum" idx="5"/>
          </p:nvPr>
        </p:nvSpPr>
        <p:spPr>
          <a:xfrm>
            <a:off x="7668360" y="4783680"/>
            <a:ext cx="134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a:solidFill>
                  <a:schemeClr val="dk1"/>
                </a:solidFill>
                <a:uFillTx/>
                <a:latin typeface="Arial"/>
              </a:defRPr>
            </a:lvl1pPr>
          </a:lstStyle>
          <a:p>
            <a:pPr indent="0" algn="r" defTabSz="914400">
              <a:lnSpc>
                <a:spcPct val="100000"/>
              </a:lnSpc>
              <a:buNone/>
            </a:pPr>
            <a:fld id="{DC3F3CC0-793A-48CF-A006-51A5F7CC2A61}" type="slidenum">
              <a:rPr b="1" lang="fr-FR" sz="750" strike="noStrike" u="none">
                <a:solidFill>
                  <a:schemeClr val="dk1"/>
                </a:solidFill>
                <a:uFillTx/>
                <a:latin typeface="Arial"/>
              </a:rPr>
              <a:t>1</a:t>
            </a:fld>
            <a:endParaRPr b="0" lang="fr-FR" sz="75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55" r:id="rId2"/>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5" name="PlaceHolder 1"/>
          <p:cNvSpPr>
            <a:spLocks noGrp="1"/>
          </p:cNvSpPr>
          <p:nvPr>
            <p:ph type="title"/>
          </p:nvPr>
        </p:nvSpPr>
        <p:spPr>
          <a:xfrm>
            <a:off x="360000" y="900000"/>
            <a:ext cx="8423640" cy="719640"/>
          </a:xfrm>
          <a:prstGeom prst="rect">
            <a:avLst/>
          </a:prstGeom>
          <a:noFill/>
          <a:ln w="0">
            <a:noFill/>
          </a:ln>
        </p:spPr>
        <p:txBody>
          <a:bodyPr lIns="0" rIns="0" tIns="0" bIns="0" anchor="t">
            <a:noAutofit/>
          </a:bodyPr>
          <a:p>
            <a:pPr indent="0" defTabSz="914400">
              <a:lnSpc>
                <a:spcPct val="90000"/>
              </a:lnSpc>
              <a:buNone/>
            </a:pPr>
            <a:r>
              <a:rPr b="1" lang="fr-FR" sz="2550" strike="noStrike" u="none">
                <a:solidFill>
                  <a:schemeClr val="dk1"/>
                </a:solidFill>
                <a:uFillTx/>
                <a:latin typeface="Arial"/>
              </a:rPr>
              <a:t>Titre</a:t>
            </a:r>
            <a:endParaRPr b="0" lang="fr-FR" sz="2550" strike="noStrike" u="none">
              <a:solidFill>
                <a:schemeClr val="dk1"/>
              </a:solidFill>
              <a:uFillTx/>
              <a:latin typeface="Arial"/>
            </a:endParaRPr>
          </a:p>
        </p:txBody>
      </p:sp>
      <p:sp>
        <p:nvSpPr>
          <p:cNvPr id="16" name="PlaceHolder 2"/>
          <p:cNvSpPr>
            <a:spLocks noGrp="1"/>
          </p:cNvSpPr>
          <p:nvPr>
            <p:ph type="body"/>
          </p:nvPr>
        </p:nvSpPr>
        <p:spPr>
          <a:xfrm>
            <a:off x="360000" y="1836000"/>
            <a:ext cx="2519640" cy="2573640"/>
          </a:xfrm>
          <a:prstGeom prst="rect">
            <a:avLst/>
          </a:prstGeom>
          <a:noFill/>
          <a:ln w="0">
            <a:noFill/>
          </a:ln>
        </p:spPr>
        <p:txBody>
          <a:bodyPr lIns="0" rIns="0" tIns="0" bIns="0" anchor="t">
            <a:noAutofit/>
          </a:bodyPr>
          <a:p>
            <a:pPr indent="0" defTabSz="914400">
              <a:lnSpc>
                <a:spcPct val="100000"/>
              </a:lnSpc>
              <a:spcAft>
                <a:spcPts val="499"/>
              </a:spcAft>
              <a:buNone/>
              <a:tabLst>
                <a:tab algn="l" pos="0"/>
              </a:tabLst>
            </a:pPr>
            <a:r>
              <a:rPr b="0" lang="fr-FR" sz="1050" strike="noStrike" u="none">
                <a:solidFill>
                  <a:schemeClr val="dk1"/>
                </a:solidFill>
                <a:uFillTx/>
                <a:latin typeface="Arial"/>
              </a:rPr>
              <a:t>Texte de niveau 1</a:t>
            </a:r>
            <a:endParaRPr b="0" lang="fr-FR" sz="1050" strike="noStrike" u="none">
              <a:solidFill>
                <a:schemeClr val="dk1"/>
              </a:solidFill>
              <a:uFillTx/>
              <a:latin typeface="Arial"/>
            </a:endParaRPr>
          </a:p>
          <a:p>
            <a:pPr lvl="1" marL="252000" indent="-72000" defTabSz="914400">
              <a:lnSpc>
                <a:spcPct val="100000"/>
              </a:lnSpc>
              <a:spcBef>
                <a:spcPts val="601"/>
              </a:spcBef>
              <a:spcAft>
                <a:spcPts val="601"/>
              </a:spcAft>
              <a:buClr>
                <a:srgbClr val="000000"/>
              </a:buClr>
              <a:buFont typeface="Arial"/>
              <a:buChar char="•"/>
              <a:tabLst>
                <a:tab algn="l" pos="0"/>
              </a:tabLst>
            </a:pPr>
            <a:r>
              <a:rPr b="0" lang="fr-FR" sz="950" strike="noStrike" u="none">
                <a:solidFill>
                  <a:schemeClr val="dk1"/>
                </a:solidFill>
                <a:uFillTx/>
                <a:latin typeface="Arial"/>
              </a:rPr>
              <a:t>Texte de niveau 2</a:t>
            </a:r>
            <a:endParaRPr b="0" lang="fr-FR" sz="950" strike="noStrike" u="none">
              <a:solidFill>
                <a:schemeClr val="dk1"/>
              </a:solidFill>
              <a:uFillTx/>
              <a:latin typeface="Arial"/>
            </a:endParaRPr>
          </a:p>
          <a:p>
            <a:pPr lvl="2" marL="432000" indent="-72000" defTabSz="914400">
              <a:lnSpc>
                <a:spcPct val="100000"/>
              </a:lnSpc>
              <a:spcBef>
                <a:spcPts val="99"/>
              </a:spcBef>
              <a:spcAft>
                <a:spcPts val="99"/>
              </a:spcAft>
              <a:buClr>
                <a:srgbClr val="000000"/>
              </a:buClr>
              <a:buFont typeface="Arial"/>
              <a:buChar char="•"/>
              <a:tabLst>
                <a:tab algn="l" pos="0"/>
              </a:tabLst>
            </a:pPr>
            <a:r>
              <a:rPr b="0" lang="fr-FR" sz="850" strike="noStrike" u="none">
                <a:solidFill>
                  <a:schemeClr val="dk1"/>
                </a:solidFill>
                <a:uFillTx/>
                <a:latin typeface="Arial"/>
              </a:rPr>
              <a:t>Texte de niveau 3</a:t>
            </a:r>
            <a:endParaRPr b="0" lang="fr-FR" sz="850" strike="noStrike" u="none">
              <a:solidFill>
                <a:schemeClr val="dk1"/>
              </a:solidFill>
              <a:uFillTx/>
              <a:latin typeface="Arial"/>
            </a:endParaRPr>
          </a:p>
          <a:p>
            <a:pPr lvl="3" marL="612000" indent="-72000" defTabSz="914400">
              <a:lnSpc>
                <a:spcPct val="100000"/>
              </a:lnSpc>
              <a:spcBef>
                <a:spcPts val="99"/>
              </a:spcBef>
              <a:spcAft>
                <a:spcPts val="99"/>
              </a:spcAft>
              <a:buClr>
                <a:srgbClr val="000000"/>
              </a:buClr>
              <a:buFont typeface="Arial"/>
              <a:buChar char="•"/>
              <a:tabLst>
                <a:tab algn="l" pos="0"/>
              </a:tabLst>
            </a:pPr>
            <a:r>
              <a:rPr b="0" lang="fr-FR" sz="750" strike="noStrike" u="none">
                <a:solidFill>
                  <a:schemeClr val="dk1"/>
                </a:solidFill>
                <a:uFillTx/>
                <a:latin typeface="Arial"/>
              </a:rPr>
              <a:t>Texte de niveau 4</a:t>
            </a:r>
            <a:endParaRPr b="0" lang="fr-FR" sz="750" strike="noStrike" u="none">
              <a:solidFill>
                <a:schemeClr val="dk1"/>
              </a:solidFill>
              <a:uFillTx/>
              <a:latin typeface="Arial"/>
            </a:endParaRPr>
          </a:p>
          <a:p>
            <a:pPr lvl="4" marL="828000" indent="-72000" defTabSz="914400">
              <a:lnSpc>
                <a:spcPct val="100000"/>
              </a:lnSpc>
              <a:spcBef>
                <a:spcPts val="99"/>
              </a:spcBef>
              <a:spcAft>
                <a:spcPts val="99"/>
              </a:spcAft>
              <a:buClr>
                <a:srgbClr val="000000"/>
              </a:buClr>
              <a:buFont typeface="Arial"/>
              <a:buChar char="•"/>
              <a:tabLst>
                <a:tab algn="l" pos="0"/>
              </a:tabLst>
            </a:pPr>
            <a:r>
              <a:rPr b="0" lang="fr-FR" sz="700" strike="noStrike" u="none">
                <a:solidFill>
                  <a:schemeClr val="dk1"/>
                </a:solidFill>
                <a:uFillTx/>
                <a:latin typeface="Arial"/>
              </a:rPr>
              <a:t>Texte de niveau 5</a:t>
            </a:r>
            <a:endParaRPr b="0" lang="fr-FR" sz="700" strike="noStrike" u="none">
              <a:solidFill>
                <a:schemeClr val="dk1"/>
              </a:solidFill>
              <a:uFillTx/>
              <a:latin typeface="Arial"/>
            </a:endParaRPr>
          </a:p>
        </p:txBody>
      </p:sp>
      <p:sp>
        <p:nvSpPr>
          <p:cNvPr id="17" name="PlaceHolder 3"/>
          <p:cNvSpPr>
            <a:spLocks noGrp="1"/>
          </p:cNvSpPr>
          <p:nvPr>
            <p:ph type="body"/>
          </p:nvPr>
        </p:nvSpPr>
        <p:spPr>
          <a:xfrm>
            <a:off x="3312000" y="1836000"/>
            <a:ext cx="2519640" cy="2573640"/>
          </a:xfrm>
          <a:prstGeom prst="rect">
            <a:avLst/>
          </a:prstGeom>
          <a:noFill/>
          <a:ln w="0">
            <a:noFill/>
          </a:ln>
        </p:spPr>
        <p:txBody>
          <a:bodyPr lIns="0" rIns="0" tIns="0" bIns="0" anchor="t">
            <a:noAutofit/>
          </a:bodyPr>
          <a:p>
            <a:pPr indent="0" defTabSz="914400">
              <a:lnSpc>
                <a:spcPct val="100000"/>
              </a:lnSpc>
              <a:spcAft>
                <a:spcPts val="499"/>
              </a:spcAft>
              <a:buNone/>
              <a:tabLst>
                <a:tab algn="l" pos="0"/>
              </a:tabLst>
            </a:pPr>
            <a:r>
              <a:rPr b="0" lang="fr-FR" sz="1050" strike="noStrike" u="none">
                <a:solidFill>
                  <a:schemeClr val="dk1"/>
                </a:solidFill>
                <a:uFillTx/>
                <a:latin typeface="Arial"/>
              </a:rPr>
              <a:t>Texte de niveau 1</a:t>
            </a:r>
            <a:endParaRPr b="0" lang="fr-FR" sz="1050" strike="noStrike" u="none">
              <a:solidFill>
                <a:schemeClr val="dk1"/>
              </a:solidFill>
              <a:uFillTx/>
              <a:latin typeface="Arial"/>
            </a:endParaRPr>
          </a:p>
          <a:p>
            <a:pPr lvl="1" marL="252000" indent="-72000" defTabSz="914400">
              <a:lnSpc>
                <a:spcPct val="100000"/>
              </a:lnSpc>
              <a:spcBef>
                <a:spcPts val="601"/>
              </a:spcBef>
              <a:spcAft>
                <a:spcPts val="601"/>
              </a:spcAft>
              <a:buClr>
                <a:srgbClr val="000000"/>
              </a:buClr>
              <a:buFont typeface="Arial"/>
              <a:buChar char="•"/>
              <a:tabLst>
                <a:tab algn="l" pos="0"/>
              </a:tabLst>
            </a:pPr>
            <a:r>
              <a:rPr b="0" lang="fr-FR" sz="950" strike="noStrike" u="none">
                <a:solidFill>
                  <a:schemeClr val="dk1"/>
                </a:solidFill>
                <a:uFillTx/>
                <a:latin typeface="Arial"/>
              </a:rPr>
              <a:t>Texte de niveau 2</a:t>
            </a:r>
            <a:endParaRPr b="0" lang="fr-FR" sz="950" strike="noStrike" u="none">
              <a:solidFill>
                <a:schemeClr val="dk1"/>
              </a:solidFill>
              <a:uFillTx/>
              <a:latin typeface="Arial"/>
            </a:endParaRPr>
          </a:p>
          <a:p>
            <a:pPr lvl="2" marL="432000" indent="-72000" defTabSz="914400">
              <a:lnSpc>
                <a:spcPct val="100000"/>
              </a:lnSpc>
              <a:spcBef>
                <a:spcPts val="99"/>
              </a:spcBef>
              <a:spcAft>
                <a:spcPts val="99"/>
              </a:spcAft>
              <a:buClr>
                <a:srgbClr val="000000"/>
              </a:buClr>
              <a:buFont typeface="Arial"/>
              <a:buChar char="•"/>
              <a:tabLst>
                <a:tab algn="l" pos="0"/>
              </a:tabLst>
            </a:pPr>
            <a:r>
              <a:rPr b="0" lang="fr-FR" sz="850" strike="noStrike" u="none">
                <a:solidFill>
                  <a:schemeClr val="dk1"/>
                </a:solidFill>
                <a:uFillTx/>
                <a:latin typeface="Arial"/>
              </a:rPr>
              <a:t>Texte de niveau 3</a:t>
            </a:r>
            <a:endParaRPr b="0" lang="fr-FR" sz="850" strike="noStrike" u="none">
              <a:solidFill>
                <a:schemeClr val="dk1"/>
              </a:solidFill>
              <a:uFillTx/>
              <a:latin typeface="Arial"/>
            </a:endParaRPr>
          </a:p>
          <a:p>
            <a:pPr lvl="3" marL="612000" indent="-72000" defTabSz="914400">
              <a:lnSpc>
                <a:spcPct val="100000"/>
              </a:lnSpc>
              <a:spcBef>
                <a:spcPts val="99"/>
              </a:spcBef>
              <a:spcAft>
                <a:spcPts val="99"/>
              </a:spcAft>
              <a:buClr>
                <a:srgbClr val="000000"/>
              </a:buClr>
              <a:buFont typeface="Arial"/>
              <a:buChar char="•"/>
              <a:tabLst>
                <a:tab algn="l" pos="0"/>
              </a:tabLst>
            </a:pPr>
            <a:r>
              <a:rPr b="0" lang="fr-FR" sz="750" strike="noStrike" u="none">
                <a:solidFill>
                  <a:schemeClr val="dk1"/>
                </a:solidFill>
                <a:uFillTx/>
                <a:latin typeface="Arial"/>
              </a:rPr>
              <a:t>Texte de niveau 4</a:t>
            </a:r>
            <a:endParaRPr b="0" lang="fr-FR" sz="750" strike="noStrike" u="none">
              <a:solidFill>
                <a:schemeClr val="dk1"/>
              </a:solidFill>
              <a:uFillTx/>
              <a:latin typeface="Arial"/>
            </a:endParaRPr>
          </a:p>
          <a:p>
            <a:pPr lvl="4" marL="828000" indent="-72000" defTabSz="914400">
              <a:lnSpc>
                <a:spcPct val="100000"/>
              </a:lnSpc>
              <a:spcBef>
                <a:spcPts val="99"/>
              </a:spcBef>
              <a:spcAft>
                <a:spcPts val="99"/>
              </a:spcAft>
              <a:buClr>
                <a:srgbClr val="000000"/>
              </a:buClr>
              <a:buFont typeface="Arial"/>
              <a:buChar char="•"/>
              <a:tabLst>
                <a:tab algn="l" pos="0"/>
              </a:tabLst>
            </a:pPr>
            <a:r>
              <a:rPr b="0" lang="fr-FR" sz="700" strike="noStrike" u="none">
                <a:solidFill>
                  <a:schemeClr val="dk1"/>
                </a:solidFill>
                <a:uFillTx/>
                <a:latin typeface="Arial"/>
              </a:rPr>
              <a:t>Texte de niveau 5</a:t>
            </a:r>
            <a:endParaRPr b="0" lang="fr-FR" sz="700" strike="noStrike" u="none">
              <a:solidFill>
                <a:schemeClr val="dk1"/>
              </a:solidFill>
              <a:uFillTx/>
              <a:latin typeface="Arial"/>
            </a:endParaRPr>
          </a:p>
        </p:txBody>
      </p:sp>
      <p:sp>
        <p:nvSpPr>
          <p:cNvPr id="18" name="PlaceHolder 4"/>
          <p:cNvSpPr>
            <a:spLocks noGrp="1"/>
          </p:cNvSpPr>
          <p:nvPr>
            <p:ph type="body"/>
          </p:nvPr>
        </p:nvSpPr>
        <p:spPr>
          <a:xfrm>
            <a:off x="6264000" y="1836000"/>
            <a:ext cx="2519640" cy="2573640"/>
          </a:xfrm>
          <a:prstGeom prst="rect">
            <a:avLst/>
          </a:prstGeom>
          <a:noFill/>
          <a:ln w="0">
            <a:noFill/>
          </a:ln>
        </p:spPr>
        <p:txBody>
          <a:bodyPr lIns="0" rIns="0" tIns="0" bIns="0" anchor="t">
            <a:noAutofit/>
          </a:bodyPr>
          <a:p>
            <a:pPr indent="0" defTabSz="914400">
              <a:lnSpc>
                <a:spcPct val="100000"/>
              </a:lnSpc>
              <a:spcAft>
                <a:spcPts val="499"/>
              </a:spcAft>
              <a:buNone/>
              <a:tabLst>
                <a:tab algn="l" pos="0"/>
              </a:tabLst>
            </a:pPr>
            <a:r>
              <a:rPr b="0" lang="fr-FR" sz="1050" strike="noStrike" u="none">
                <a:solidFill>
                  <a:schemeClr val="dk1"/>
                </a:solidFill>
                <a:uFillTx/>
                <a:latin typeface="Arial"/>
              </a:rPr>
              <a:t>Texte de niveau 1</a:t>
            </a:r>
            <a:endParaRPr b="0" lang="fr-FR" sz="1050" strike="noStrike" u="none">
              <a:solidFill>
                <a:schemeClr val="dk1"/>
              </a:solidFill>
              <a:uFillTx/>
              <a:latin typeface="Arial"/>
            </a:endParaRPr>
          </a:p>
          <a:p>
            <a:pPr lvl="1" marL="252000" indent="-72000" defTabSz="914400">
              <a:lnSpc>
                <a:spcPct val="100000"/>
              </a:lnSpc>
              <a:spcBef>
                <a:spcPts val="601"/>
              </a:spcBef>
              <a:spcAft>
                <a:spcPts val="601"/>
              </a:spcAft>
              <a:buClr>
                <a:srgbClr val="000000"/>
              </a:buClr>
              <a:buFont typeface="Arial"/>
              <a:buChar char="•"/>
              <a:tabLst>
                <a:tab algn="l" pos="0"/>
              </a:tabLst>
            </a:pPr>
            <a:r>
              <a:rPr b="0" lang="fr-FR" sz="950" strike="noStrike" u="none">
                <a:solidFill>
                  <a:schemeClr val="dk1"/>
                </a:solidFill>
                <a:uFillTx/>
                <a:latin typeface="Arial"/>
              </a:rPr>
              <a:t>Texte de niveau 2</a:t>
            </a:r>
            <a:endParaRPr b="0" lang="fr-FR" sz="950" strike="noStrike" u="none">
              <a:solidFill>
                <a:schemeClr val="dk1"/>
              </a:solidFill>
              <a:uFillTx/>
              <a:latin typeface="Arial"/>
            </a:endParaRPr>
          </a:p>
          <a:p>
            <a:pPr lvl="2" marL="432000" indent="-72000" defTabSz="914400">
              <a:lnSpc>
                <a:spcPct val="100000"/>
              </a:lnSpc>
              <a:spcBef>
                <a:spcPts val="99"/>
              </a:spcBef>
              <a:spcAft>
                <a:spcPts val="99"/>
              </a:spcAft>
              <a:buClr>
                <a:srgbClr val="000000"/>
              </a:buClr>
              <a:buFont typeface="Arial"/>
              <a:buChar char="•"/>
              <a:tabLst>
                <a:tab algn="l" pos="0"/>
              </a:tabLst>
            </a:pPr>
            <a:r>
              <a:rPr b="0" lang="fr-FR" sz="850" strike="noStrike" u="none">
                <a:solidFill>
                  <a:schemeClr val="dk1"/>
                </a:solidFill>
                <a:uFillTx/>
                <a:latin typeface="Arial"/>
              </a:rPr>
              <a:t>Texte de niveau 3</a:t>
            </a:r>
            <a:endParaRPr b="0" lang="fr-FR" sz="850" strike="noStrike" u="none">
              <a:solidFill>
                <a:schemeClr val="dk1"/>
              </a:solidFill>
              <a:uFillTx/>
              <a:latin typeface="Arial"/>
            </a:endParaRPr>
          </a:p>
          <a:p>
            <a:pPr lvl="3" marL="612000" indent="-72000" defTabSz="914400">
              <a:lnSpc>
                <a:spcPct val="100000"/>
              </a:lnSpc>
              <a:spcBef>
                <a:spcPts val="99"/>
              </a:spcBef>
              <a:spcAft>
                <a:spcPts val="99"/>
              </a:spcAft>
              <a:buClr>
                <a:srgbClr val="000000"/>
              </a:buClr>
              <a:buFont typeface="Arial"/>
              <a:buChar char="•"/>
              <a:tabLst>
                <a:tab algn="l" pos="0"/>
              </a:tabLst>
            </a:pPr>
            <a:r>
              <a:rPr b="0" lang="fr-FR" sz="750" strike="noStrike" u="none">
                <a:solidFill>
                  <a:schemeClr val="dk1"/>
                </a:solidFill>
                <a:uFillTx/>
                <a:latin typeface="Arial"/>
              </a:rPr>
              <a:t>Texte de niveau 4</a:t>
            </a:r>
            <a:endParaRPr b="0" lang="fr-FR" sz="750" strike="noStrike" u="none">
              <a:solidFill>
                <a:schemeClr val="dk1"/>
              </a:solidFill>
              <a:uFillTx/>
              <a:latin typeface="Arial"/>
            </a:endParaRPr>
          </a:p>
          <a:p>
            <a:pPr lvl="4" marL="828000" indent="-72000" defTabSz="914400">
              <a:lnSpc>
                <a:spcPct val="100000"/>
              </a:lnSpc>
              <a:spcBef>
                <a:spcPts val="99"/>
              </a:spcBef>
              <a:spcAft>
                <a:spcPts val="99"/>
              </a:spcAft>
              <a:buClr>
                <a:srgbClr val="000000"/>
              </a:buClr>
              <a:buFont typeface="Arial"/>
              <a:buChar char="•"/>
              <a:tabLst>
                <a:tab algn="l" pos="0"/>
              </a:tabLst>
            </a:pPr>
            <a:r>
              <a:rPr b="0" lang="fr-FR" sz="700" strike="noStrike" u="none">
                <a:solidFill>
                  <a:schemeClr val="dk1"/>
                </a:solidFill>
                <a:uFillTx/>
                <a:latin typeface="Arial"/>
              </a:rPr>
              <a:t>Texte de niveau 5</a:t>
            </a:r>
            <a:endParaRPr b="0" lang="fr-FR" sz="700" strike="noStrike" u="none">
              <a:solidFill>
                <a:schemeClr val="dk1"/>
              </a:solidFill>
              <a:uFillTx/>
              <a:latin typeface="Arial"/>
            </a:endParaRPr>
          </a:p>
        </p:txBody>
      </p:sp>
      <p:sp>
        <p:nvSpPr>
          <p:cNvPr id="19" name="PlaceHolder 5"/>
          <p:cNvSpPr>
            <a:spLocks noGrp="1"/>
          </p:cNvSpPr>
          <p:nvPr>
            <p:ph type="sldNum" idx="6"/>
          </p:nvPr>
        </p:nvSpPr>
        <p:spPr>
          <a:xfrm>
            <a:off x="7668360" y="4783680"/>
            <a:ext cx="134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a:solidFill>
                  <a:schemeClr val="dk1"/>
                </a:solidFill>
                <a:uFillTx/>
                <a:latin typeface="Arial"/>
              </a:defRPr>
            </a:lvl1pPr>
          </a:lstStyle>
          <a:p>
            <a:pPr indent="0" algn="r" defTabSz="914400">
              <a:lnSpc>
                <a:spcPct val="100000"/>
              </a:lnSpc>
              <a:buNone/>
            </a:pPr>
            <a:fld id="{7BB2B94A-70A4-4C4C-AD06-E2F28C504BBD}" type="slidenum">
              <a:rPr b="1" lang="fr-FR" sz="750" strike="noStrike" u="none">
                <a:solidFill>
                  <a:schemeClr val="dk1"/>
                </a:solidFill>
                <a:uFillTx/>
                <a:latin typeface="Arial"/>
              </a:rPr>
              <a:t>&lt;numéro&gt;</a:t>
            </a:fld>
            <a:endParaRPr b="0" lang="fr-FR" sz="75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57" r:id="rId2"/>
  </p:sldLayoutIdLst>
</p:sldMaster>
</file>

<file path=ppt/slides/_rels/slide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xml"/>
</Relationships>
</file>

<file path=ppt/slides/_rels/slide10.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5.xml"/>
</Relationships>
</file>

<file path=ppt/slides/_rels/slide11.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image" Target="../media/image10.wmf"/><Relationship Id="rId3" Type="http://schemas.openxmlformats.org/officeDocument/2006/relationships/image" Target="../media/image8.wmf"/><Relationship Id="rId4" Type="http://schemas.openxmlformats.org/officeDocument/2006/relationships/image" Target="../media/image12.tif"/><Relationship Id="rId5" Type="http://schemas.openxmlformats.org/officeDocument/2006/relationships/image" Target="../media/image13.tif"/><Relationship Id="rId6" Type="http://schemas.openxmlformats.org/officeDocument/2006/relationships/slideLayout" Target="../slideLayouts/slideLayout5.xml"/>
</Relationships>
</file>

<file path=ppt/slides/_rels/slide12.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image" Target="../media/image14.tif"/><Relationship Id="rId3" Type="http://schemas.openxmlformats.org/officeDocument/2006/relationships/slideLayout" Target="../slideLayouts/slideLayout5.xml"/>
</Relationships>
</file>

<file path=ppt/slides/_rels/slide13.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image" Target="../media/image15.wmf"/><Relationship Id="rId3" Type="http://schemas.openxmlformats.org/officeDocument/2006/relationships/image" Target="../media/image16.tif"/><Relationship Id="rId4" Type="http://schemas.openxmlformats.org/officeDocument/2006/relationships/slideLayout" Target="../slideLayouts/slideLayout5.xml"/>
</Relationships>
</file>

<file path=ppt/slides/_rels/slide2.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5.xml"/>
</Relationships>
</file>

<file path=ppt/slides/_rels/slide3.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image" Target="../media/image4.wmf"/><Relationship Id="rId3" Type="http://schemas.openxmlformats.org/officeDocument/2006/relationships/image" Target="../media/image5.tif"/><Relationship Id="rId4" Type="http://schemas.openxmlformats.org/officeDocument/2006/relationships/slideLayout" Target="../slideLayouts/slideLayout5.xml"/>
</Relationships>
</file>

<file path=ppt/slides/_rels/slide4.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image" Target="../media/image6.wmf"/><Relationship Id="rId3" Type="http://schemas.openxmlformats.org/officeDocument/2006/relationships/image" Target="../media/image7.wmf"/><Relationship Id="rId4" Type="http://schemas.openxmlformats.org/officeDocument/2006/relationships/slideLayout" Target="../slideLayouts/slideLayout5.xml"/>
</Relationships>
</file>

<file path=ppt/slides/_rels/slide5.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5.xml"/>
</Relationships>
</file>

<file path=ppt/slides/_rels/slide6.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image" Target="../media/image8.wmf"/><Relationship Id="rId3" Type="http://schemas.openxmlformats.org/officeDocument/2006/relationships/slideLayout" Target="../slideLayouts/slideLayout5.xml"/>
</Relationships>
</file>

<file path=ppt/slides/_rels/slide7.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image" Target="../media/image9.tif"/><Relationship Id="rId3" Type="http://schemas.openxmlformats.org/officeDocument/2006/relationships/slideLayout" Target="../slideLayouts/slideLayout5.xml"/>
</Relationships>
</file>

<file path=ppt/slides/_rels/slide8.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image" Target="../media/image10.wmf"/><Relationship Id="rId3" Type="http://schemas.openxmlformats.org/officeDocument/2006/relationships/slideLayout" Target="../slideLayouts/slideLayout5.xml"/>
</Relationships>
</file>

<file path=ppt/slides/_rels/slide9.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image" Target="../media/image11.wmf"/><Relationship Id="rId3" Type="http://schemas.openxmlformats.org/officeDocument/2006/relationships/slideLayout" Target="../slideLayouts/slideLayout5.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0" name="Image 3" descr=""/>
          <p:cNvPicPr/>
          <p:nvPr/>
        </p:nvPicPr>
        <p:blipFill>
          <a:blip r:embed="rId1"/>
          <a:stretch/>
        </p:blipFill>
        <p:spPr>
          <a:xfrm>
            <a:off x="0" y="0"/>
            <a:ext cx="9143640" cy="5143320"/>
          </a:xfrm>
          <a:prstGeom prst="rect">
            <a:avLst/>
          </a:prstGeom>
          <a:noFill/>
          <a:ln w="0">
            <a:noFill/>
          </a:ln>
        </p:spPr>
      </p:pic>
      <p:sp>
        <p:nvSpPr>
          <p:cNvPr id="21" name="PlaceHolder 1"/>
          <p:cNvSpPr>
            <a:spLocks noGrp="1"/>
          </p:cNvSpPr>
          <p:nvPr>
            <p:ph type="dt" idx="7"/>
          </p:nvPr>
        </p:nvSpPr>
        <p:spPr>
          <a:xfrm>
            <a:off x="0" y="4963680"/>
            <a:ext cx="179640" cy="179640"/>
          </a:xfrm>
          <a:prstGeom prst="rect">
            <a:avLst/>
          </a:prstGeom>
          <a:noFill/>
          <a:ln w="0">
            <a:solidFill>
              <a:srgbClr val="000000">
                <a:alpha val="0"/>
              </a:srgbClr>
            </a:solidFill>
          </a:ln>
        </p:spPr>
        <p:txBody>
          <a:bodyPr lIns="90000" rIns="90000" tIns="45000" bIns="45000" anchor="t">
            <a:noAutofit/>
          </a:bodyPr>
          <a:lstStyle>
            <a:lvl1pPr indent="0" algn="r" defTabSz="914400">
              <a:lnSpc>
                <a:spcPct val="100000"/>
              </a:lnSpc>
              <a:buNone/>
              <a:defRPr b="0" lang="fr-FR" sz="100" strike="noStrike" u="none" cap="all">
                <a:solidFill>
                  <a:schemeClr val="dk1">
                    <a:alpha val="0"/>
                  </a:schemeClr>
                </a:solidFill>
                <a:uFillTx/>
                <a:latin typeface="Arial"/>
              </a:defRPr>
            </a:lvl1pPr>
          </a:lstStyle>
          <a:p>
            <a:pPr indent="0" algn="r" defTabSz="914400">
              <a:lnSpc>
                <a:spcPct val="100000"/>
              </a:lnSpc>
              <a:buNone/>
            </a:pPr>
            <a:r>
              <a:rPr b="0" lang="fr-FR" sz="100" strike="noStrike" u="none" cap="all">
                <a:solidFill>
                  <a:schemeClr val="dk1">
                    <a:alpha val="0"/>
                  </a:schemeClr>
                </a:solidFill>
                <a:uFillTx/>
                <a:latin typeface="Arial"/>
              </a:rPr>
              <a:t>Février 2024</a:t>
            </a:r>
            <a:endParaRPr b="0" lang="fr-FR" sz="100" strike="noStrike" u="none">
              <a:solidFill>
                <a:srgbClr val="000000"/>
              </a:solidFill>
              <a:uFillTx/>
              <a:latin typeface="Times New Roman"/>
            </a:endParaRPr>
          </a:p>
        </p:txBody>
      </p:sp>
      <p:sp>
        <p:nvSpPr>
          <p:cNvPr id="22" name="PlaceHolder 2"/>
          <p:cNvSpPr>
            <a:spLocks noGrp="1"/>
          </p:cNvSpPr>
          <p:nvPr>
            <p:ph type="title"/>
          </p:nvPr>
        </p:nvSpPr>
        <p:spPr>
          <a:xfrm>
            <a:off x="0" y="0"/>
            <a:ext cx="179640" cy="179640"/>
          </a:xfrm>
          <a:prstGeom prst="rect">
            <a:avLst/>
          </a:prstGeom>
          <a:noFill/>
          <a:ln w="0">
            <a:solidFill>
              <a:srgbClr val="000000">
                <a:alpha val="0"/>
              </a:srgbClr>
            </a:solidFill>
          </a:ln>
        </p:spPr>
        <p:txBody>
          <a:bodyPr lIns="0" rIns="0" tIns="0" bIns="0" anchor="t">
            <a:noAutofit/>
          </a:bodyPr>
          <a:p>
            <a:pPr indent="0">
              <a:buNone/>
            </a:pPr>
            <a:endParaRPr b="1" lang="fr-FR" sz="100" strike="noStrike" u="none">
              <a:solidFill>
                <a:schemeClr val="dk1">
                  <a:alpha val="0"/>
                </a:schemeClr>
              </a:solidFill>
              <a:uFillTx/>
              <a:latin typeface="Arial"/>
            </a:endParaRPr>
          </a:p>
        </p:txBody>
      </p:sp>
      <p:sp>
        <p:nvSpPr>
          <p:cNvPr id="23" name="Titre 1"/>
          <p:cNvSpPr/>
          <p:nvPr/>
        </p:nvSpPr>
        <p:spPr>
          <a:xfrm>
            <a:off x="4428000" y="1851840"/>
            <a:ext cx="4518000" cy="1007640"/>
          </a:xfrm>
          <a:prstGeom prst="rect">
            <a:avLst/>
          </a:prstGeom>
          <a:noFill/>
          <a:ln w="0">
            <a:solidFill>
              <a:srgbClr val="000000">
                <a:alpha val="0"/>
              </a:srgbClr>
            </a:solidFill>
          </a:ln>
        </p:spPr>
        <p:style>
          <a:lnRef idx="0"/>
          <a:fillRef idx="0"/>
          <a:effectRef idx="0"/>
          <a:fontRef idx="minor"/>
        </p:style>
        <p:txBody>
          <a:bodyPr lIns="0" rIns="0" tIns="0" bIns="0" anchor="t">
            <a:noAutofit/>
          </a:bodyPr>
          <a:p>
            <a:pPr defTabSz="914400">
              <a:lnSpc>
                <a:spcPct val="90000"/>
              </a:lnSpc>
            </a:pPr>
            <a:r>
              <a:rPr b="1" lang="fr-FR" sz="3600" strike="noStrike" u="none">
                <a:solidFill>
                  <a:schemeClr val="dk1"/>
                </a:solidFill>
                <a:uFillTx/>
                <a:latin typeface="Arial"/>
                <a:ea typeface="Calibri"/>
              </a:rPr>
              <a:t>LYCÉENS ET</a:t>
            </a:r>
            <a:br>
              <a:rPr sz="3600"/>
            </a:br>
            <a:r>
              <a:rPr b="1" lang="fr-FR" sz="3600" strike="noStrike" u="none">
                <a:solidFill>
                  <a:schemeClr val="dk1"/>
                </a:solidFill>
                <a:uFillTx/>
                <a:latin typeface="Arial"/>
                <a:ea typeface="Calibri"/>
              </a:rPr>
              <a:t>FUTURS LYCÉENS</a:t>
            </a:r>
            <a:br>
              <a:rPr sz="3600"/>
            </a:br>
            <a:r>
              <a:rPr b="1" lang="fr-FR" sz="3600" strike="noStrike" u="none">
                <a:solidFill>
                  <a:schemeClr val="lt1"/>
                </a:solidFill>
                <a:uFillTx/>
                <a:latin typeface="Arial"/>
                <a:ea typeface="Calibri"/>
              </a:rPr>
              <a:t>PROFESSIONNELS</a:t>
            </a:r>
            <a:br>
              <a:rPr sz="3600"/>
            </a:br>
            <a:r>
              <a:rPr b="0" lang="fr-FR" sz="1800" strike="noStrike" u="none">
                <a:solidFill>
                  <a:schemeClr val="dk1"/>
                </a:solidFill>
                <a:uFillTx/>
                <a:latin typeface="Arial"/>
                <a:ea typeface="Calibri"/>
              </a:rPr>
              <a:t>ANNÉE SCOLAIRE 2025-2026</a:t>
            </a:r>
            <a:endParaRPr b="0" lang="fr-FR" sz="1800" strike="noStrike" u="none">
              <a:solidFill>
                <a:srgbClr val="000000"/>
              </a:solidFill>
              <a:uFillTx/>
              <a:latin typeface="Arial"/>
            </a:endParaRPr>
          </a:p>
        </p:txBody>
      </p:sp>
      <p:sp>
        <p:nvSpPr>
          <p:cNvPr id="24" name="ZoneTexte 15"/>
          <p:cNvSpPr/>
          <p:nvPr/>
        </p:nvSpPr>
        <p:spPr>
          <a:xfrm>
            <a:off x="4356000" y="4128480"/>
            <a:ext cx="2736000" cy="5929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fr-FR" sz="1100" strike="noStrike" u="none">
                <a:solidFill>
                  <a:schemeClr val="dk1"/>
                </a:solidFill>
                <a:uFillTx/>
                <a:latin typeface="Arial"/>
                <a:ea typeface="Calibri"/>
              </a:rPr>
              <a:t>Direction générale de l’enseignement</a:t>
            </a:r>
            <a:br>
              <a:rPr sz="1100"/>
            </a:br>
            <a:r>
              <a:rPr b="1" lang="fr-FR" sz="1100" strike="noStrike" u="none">
                <a:solidFill>
                  <a:schemeClr val="dk1"/>
                </a:solidFill>
                <a:uFillTx/>
                <a:latin typeface="Arial"/>
                <a:ea typeface="Calibri"/>
              </a:rPr>
              <a:t>scolaire (Dgesco)</a:t>
            </a:r>
            <a:endParaRPr b="0" lang="fr-FR" sz="1100" strike="noStrike" u="none">
              <a:solidFill>
                <a:srgbClr val="000000"/>
              </a:solidFill>
              <a:uFillTx/>
              <a:latin typeface="Arial"/>
            </a:endParaRPr>
          </a:p>
          <a:p>
            <a:pPr defTabSz="914400">
              <a:lnSpc>
                <a:spcPct val="100000"/>
              </a:lnSpc>
            </a:pPr>
            <a:r>
              <a:rPr b="0" lang="fr-FR" sz="1100" strike="noStrike" u="none">
                <a:solidFill>
                  <a:schemeClr val="dk1"/>
                </a:solidFill>
                <a:uFillTx/>
                <a:latin typeface="Arial"/>
                <a:ea typeface="Calibri"/>
              </a:rPr>
              <a:t>Mai 2025</a:t>
            </a:r>
            <a:endParaRPr b="0" lang="fr-FR" sz="1100" strike="noStrike" u="none">
              <a:solidFill>
                <a:srgbClr val="000000"/>
              </a:solidFill>
              <a:uFillTx/>
              <a:latin typeface="Arial"/>
            </a:endParaRPr>
          </a:p>
        </p:txBody>
      </p:sp>
      <p:sp>
        <p:nvSpPr>
          <p:cNvPr id="4" name="PlaceHolder 3"/>
          <p:cNvSpPr>
            <a:spLocks noGrp="1"/>
          </p:cNvSpPr>
          <p:nvPr>
            <p:ph type="sldNum" idx="2"/>
          </p:nvPr>
        </p:nvSpPr>
        <p:spPr/>
        <p:txBody>
          <a:bodyPr/>
          <a:p>
            <a:fld id="{2BA8A249-8F46-49CF-893A-B9512BC07239}" type="slidenum">
              <a:t>1</a:t>
            </a:fld>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4" name="PlaceHolder 1"/>
          <p:cNvSpPr>
            <a:spLocks noGrp="1"/>
          </p:cNvSpPr>
          <p:nvPr>
            <p:ph type="sldNum" idx="16"/>
          </p:nvPr>
        </p:nvSpPr>
        <p:spPr>
          <a:xfrm>
            <a:off x="7668360" y="4783680"/>
            <a:ext cx="134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a:solidFill>
                  <a:schemeClr val="dk1"/>
                </a:solidFill>
                <a:uFillTx/>
                <a:latin typeface="Arial"/>
              </a:defRPr>
            </a:lvl1pPr>
          </a:lstStyle>
          <a:p>
            <a:pPr indent="0" algn="r" defTabSz="914400">
              <a:lnSpc>
                <a:spcPct val="100000"/>
              </a:lnSpc>
              <a:buNone/>
            </a:pPr>
            <a:fld id="{4DA28AA3-CEEC-4202-AA59-EB7BF1966A0C}" type="slidenum">
              <a:rPr b="1" lang="fr-FR" sz="750" strike="noStrike" u="none">
                <a:solidFill>
                  <a:schemeClr val="dk1"/>
                </a:solidFill>
                <a:uFillTx/>
                <a:latin typeface="Arial"/>
              </a:rPr>
              <a:t>&lt;numéro&gt;</a:t>
            </a:fld>
            <a:endParaRPr b="0" lang="fr-FR" sz="750" strike="noStrike" u="none">
              <a:solidFill>
                <a:srgbClr val="000000"/>
              </a:solidFill>
              <a:uFillTx/>
              <a:latin typeface="Times New Roman"/>
            </a:endParaRPr>
          </a:p>
        </p:txBody>
      </p:sp>
      <p:pic>
        <p:nvPicPr>
          <p:cNvPr id="155" name="Image 8" descr=""/>
          <p:cNvPicPr/>
          <p:nvPr/>
        </p:nvPicPr>
        <p:blipFill>
          <a:blip r:embed="rId1"/>
          <a:stretch/>
        </p:blipFill>
        <p:spPr>
          <a:xfrm>
            <a:off x="0" y="0"/>
            <a:ext cx="9143640" cy="761760"/>
          </a:xfrm>
          <a:prstGeom prst="rect">
            <a:avLst/>
          </a:prstGeom>
          <a:noFill/>
          <a:ln w="0">
            <a:noFill/>
          </a:ln>
        </p:spPr>
      </p:pic>
      <p:sp>
        <p:nvSpPr>
          <p:cNvPr id="156" name="Titre 1"/>
          <p:cNvSpPr/>
          <p:nvPr/>
        </p:nvSpPr>
        <p:spPr>
          <a:xfrm>
            <a:off x="503640" y="880560"/>
            <a:ext cx="8136720" cy="1041480"/>
          </a:xfrm>
          <a:prstGeom prst="rect">
            <a:avLst/>
          </a:prstGeom>
          <a:noFill/>
          <a:ln w="0">
            <a:noFill/>
          </a:ln>
        </p:spPr>
        <p:style>
          <a:lnRef idx="0"/>
          <a:fillRef idx="0"/>
          <a:effectRef idx="0"/>
          <a:fontRef idx="minor"/>
        </p:style>
        <p:txBody>
          <a:bodyPr lIns="0" rIns="0" tIns="0" bIns="0" anchor="t">
            <a:noAutofit/>
          </a:bodyPr>
          <a:p>
            <a:pPr defTabSz="914400">
              <a:lnSpc>
                <a:spcPct val="90000"/>
              </a:lnSpc>
            </a:pPr>
            <a:r>
              <a:rPr b="1" lang="fr-FR" sz="1800" strike="noStrike" u="none">
                <a:solidFill>
                  <a:srgbClr val="49b170"/>
                </a:solidFill>
                <a:uFillTx/>
                <a:latin typeface="Arial"/>
              </a:rPr>
              <a:t>En fin d’année de terminale, vous êtes préparé à votre projet post-bac pendant 6 semaines :</a:t>
            </a:r>
            <a:endParaRPr b="0" lang="fr-FR" sz="1800" strike="noStrike" u="none">
              <a:solidFill>
                <a:srgbClr val="000000"/>
              </a:solidFill>
              <a:uFillTx/>
              <a:latin typeface="Arial"/>
            </a:endParaRPr>
          </a:p>
          <a:p>
            <a:pPr defTabSz="914400">
              <a:lnSpc>
                <a:spcPct val="90000"/>
              </a:lnSpc>
            </a:pPr>
            <a:r>
              <a:rPr b="0" lang="fr-FR" sz="1800" strike="noStrike" u="none">
                <a:solidFill>
                  <a:srgbClr val="49b170"/>
                </a:solidFill>
                <a:uFillTx/>
                <a:latin typeface="Arial"/>
                <a:ea typeface="Calibri"/>
              </a:rPr>
              <a:t>•</a:t>
            </a:r>
            <a:r>
              <a:rPr b="0" lang="fr-FR" sz="1800" strike="noStrike" u="none">
                <a:solidFill>
                  <a:schemeClr val="dk1"/>
                </a:solidFill>
                <a:uFillTx/>
                <a:latin typeface="Arial"/>
                <a:ea typeface="Calibri"/>
              </a:rPr>
              <a:t> </a:t>
            </a:r>
            <a:r>
              <a:rPr b="0" lang="fr-FR" sz="1800" strike="noStrike" u="none">
                <a:solidFill>
                  <a:schemeClr val="dk1"/>
                </a:solidFill>
                <a:uFillTx/>
                <a:latin typeface="Arial"/>
                <a:ea typeface="Calibri"/>
              </a:rPr>
              <a:t>soit pour </a:t>
            </a:r>
            <a:r>
              <a:rPr b="1" lang="fr-FR" sz="1800" strike="noStrike" u="none">
                <a:solidFill>
                  <a:schemeClr val="dk1"/>
                </a:solidFill>
                <a:uFillTx/>
                <a:latin typeface="Arial"/>
                <a:ea typeface="Calibri"/>
              </a:rPr>
              <a:t>une insertion professionnelle</a:t>
            </a:r>
            <a:endParaRPr b="0" lang="fr-FR" sz="1800" strike="noStrike" u="none">
              <a:solidFill>
                <a:srgbClr val="000000"/>
              </a:solidFill>
              <a:uFillTx/>
              <a:latin typeface="Arial"/>
            </a:endParaRPr>
          </a:p>
          <a:p>
            <a:pPr defTabSz="914400">
              <a:lnSpc>
                <a:spcPct val="90000"/>
              </a:lnSpc>
            </a:pPr>
            <a:r>
              <a:rPr b="0" lang="fr-FR" sz="1800" strike="noStrike" u="none">
                <a:solidFill>
                  <a:srgbClr val="49b170"/>
                </a:solidFill>
                <a:uFillTx/>
                <a:latin typeface="Arial"/>
                <a:ea typeface="Calibri"/>
              </a:rPr>
              <a:t>•</a:t>
            </a:r>
            <a:r>
              <a:rPr b="0" lang="fr-FR" sz="1800" strike="noStrike" u="none">
                <a:solidFill>
                  <a:schemeClr val="dk1"/>
                </a:solidFill>
                <a:uFillTx/>
                <a:latin typeface="Arial"/>
                <a:ea typeface="Calibri"/>
              </a:rPr>
              <a:t> </a:t>
            </a:r>
            <a:r>
              <a:rPr b="0" lang="fr-FR" sz="1800" strike="noStrike" u="none">
                <a:solidFill>
                  <a:schemeClr val="dk1"/>
                </a:solidFill>
                <a:uFillTx/>
                <a:latin typeface="Arial"/>
                <a:ea typeface="Calibri"/>
              </a:rPr>
              <a:t>soit pour </a:t>
            </a:r>
            <a:r>
              <a:rPr b="1" lang="fr-FR" sz="1800" strike="noStrike" u="none">
                <a:solidFill>
                  <a:schemeClr val="dk1"/>
                </a:solidFill>
                <a:uFillTx/>
                <a:latin typeface="Arial"/>
                <a:ea typeface="Calibri"/>
              </a:rPr>
              <a:t>une poursuite d’études</a:t>
            </a:r>
            <a:endParaRPr b="0" lang="fr-FR" sz="1800" strike="noStrike" u="none">
              <a:solidFill>
                <a:srgbClr val="000000"/>
              </a:solidFill>
              <a:uFillTx/>
              <a:latin typeface="Arial"/>
            </a:endParaRPr>
          </a:p>
        </p:txBody>
      </p:sp>
      <p:sp>
        <p:nvSpPr>
          <p:cNvPr id="157" name="Titre 1"/>
          <p:cNvSpPr/>
          <p:nvPr/>
        </p:nvSpPr>
        <p:spPr>
          <a:xfrm>
            <a:off x="6688440" y="2211840"/>
            <a:ext cx="2073600" cy="1957320"/>
          </a:xfrm>
          <a:prstGeom prst="rect">
            <a:avLst/>
          </a:prstGeom>
          <a:noFill/>
          <a:ln w="0">
            <a:noFill/>
          </a:ln>
        </p:spPr>
        <p:style>
          <a:lnRef idx="0"/>
          <a:fillRef idx="0"/>
          <a:effectRef idx="0"/>
          <a:fontRef idx="minor"/>
        </p:style>
        <p:txBody>
          <a:bodyPr lIns="0" rIns="0" tIns="0" bIns="0" anchor="t">
            <a:noAutofit/>
          </a:bodyPr>
          <a:p>
            <a:pPr defTabSz="914400">
              <a:lnSpc>
                <a:spcPct val="90000"/>
              </a:lnSpc>
            </a:pPr>
            <a:r>
              <a:rPr b="0" i="1" lang="fr-FR" sz="1000" strike="noStrike" u="none">
                <a:solidFill>
                  <a:schemeClr val="dk1"/>
                </a:solidFill>
                <a:uFillTx/>
                <a:latin typeface="Arial"/>
              </a:rPr>
              <a:t>Les deux parcours vous sont présentés en début d’année de terminale et vous continuez à réfléchir à votre projet professionnel, notamment lors des heures de soutien au parcours.</a:t>
            </a:r>
            <a:endParaRPr b="0" lang="fr-FR" sz="1000" strike="noStrike" u="none">
              <a:solidFill>
                <a:srgbClr val="000000"/>
              </a:solidFill>
              <a:uFillTx/>
              <a:latin typeface="Arial"/>
            </a:endParaRPr>
          </a:p>
          <a:p>
            <a:pPr defTabSz="914400">
              <a:lnSpc>
                <a:spcPct val="90000"/>
              </a:lnSpc>
            </a:pPr>
            <a:endParaRPr b="0" lang="fr-FR" sz="1000" strike="noStrike" u="none">
              <a:solidFill>
                <a:srgbClr val="000000"/>
              </a:solidFill>
              <a:uFillTx/>
              <a:latin typeface="Arial"/>
            </a:endParaRPr>
          </a:p>
          <a:p>
            <a:pPr defTabSz="914400">
              <a:lnSpc>
                <a:spcPct val="90000"/>
              </a:lnSpc>
            </a:pPr>
            <a:r>
              <a:rPr b="0" i="1" lang="fr-FR" sz="1000" strike="noStrike" u="none">
                <a:solidFill>
                  <a:schemeClr val="dk1"/>
                </a:solidFill>
                <a:uFillTx/>
                <a:latin typeface="Arial"/>
              </a:rPr>
              <a:t>Une fiche de dialogue avec le lycée vous permet à vous et votre famille d’exprimer un premier souhait de parcours et permet au conseil de classe de vous faire des recommandations.</a:t>
            </a:r>
            <a:endParaRPr b="0" lang="fr-FR" sz="1000" strike="noStrike" u="none">
              <a:solidFill>
                <a:srgbClr val="000000"/>
              </a:solidFill>
              <a:uFillTx/>
              <a:latin typeface="Arial"/>
            </a:endParaRPr>
          </a:p>
          <a:p>
            <a:pPr defTabSz="914400">
              <a:lnSpc>
                <a:spcPct val="90000"/>
              </a:lnSpc>
            </a:pPr>
            <a:endParaRPr b="0" lang="fr-FR" sz="1000" strike="noStrike" u="none">
              <a:solidFill>
                <a:srgbClr val="000000"/>
              </a:solidFill>
              <a:uFillTx/>
              <a:latin typeface="Arial"/>
            </a:endParaRPr>
          </a:p>
          <a:p>
            <a:pPr defTabSz="914400">
              <a:lnSpc>
                <a:spcPct val="90000"/>
              </a:lnSpc>
            </a:pPr>
            <a:r>
              <a:rPr b="0" i="1" lang="fr-FR" sz="1000" strike="noStrike" u="none">
                <a:solidFill>
                  <a:schemeClr val="dk1"/>
                </a:solidFill>
                <a:uFillTx/>
                <a:latin typeface="Arial"/>
              </a:rPr>
              <a:t>L’inscription dans l’un ou l’autre parcours se fait au terme d’un entretien à l’issue du dernier conseil de classe précédant le parcours.</a:t>
            </a:r>
            <a:endParaRPr b="0" lang="fr-FR" sz="1000" strike="noStrike" u="none">
              <a:solidFill>
                <a:srgbClr val="000000"/>
              </a:solidFill>
              <a:uFillTx/>
              <a:latin typeface="Arial"/>
            </a:endParaRPr>
          </a:p>
        </p:txBody>
      </p:sp>
      <p:grpSp>
        <p:nvGrpSpPr>
          <p:cNvPr id="158" name="Groupe 88"/>
          <p:cNvGrpSpPr/>
          <p:nvPr/>
        </p:nvGrpSpPr>
        <p:grpSpPr>
          <a:xfrm>
            <a:off x="503640" y="1981080"/>
            <a:ext cx="6012000" cy="2941920"/>
            <a:chOff x="503640" y="1981080"/>
            <a:chExt cx="6012000" cy="2941920"/>
          </a:xfrm>
        </p:grpSpPr>
        <p:sp>
          <p:nvSpPr>
            <p:cNvPr id="159" name="Rectangle 10"/>
            <p:cNvSpPr/>
            <p:nvPr/>
          </p:nvSpPr>
          <p:spPr>
            <a:xfrm>
              <a:off x="503640" y="1981080"/>
              <a:ext cx="5940360" cy="289476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r>
                <a:rPr b="0" lang="fr-FR" sz="1800" strike="noStrike" u="none">
                  <a:solidFill>
                    <a:schemeClr val="lt1"/>
                  </a:solidFill>
                  <a:uFillTx/>
                  <a:latin typeface="Arial"/>
                </a:rPr>
                <a:t> </a:t>
              </a:r>
              <a:endParaRPr b="0" lang="fr-FR" sz="1800" strike="noStrike" u="none">
                <a:solidFill>
                  <a:srgbClr val="000000"/>
                </a:solidFill>
                <a:uFillTx/>
                <a:latin typeface="Arial"/>
              </a:endParaRPr>
            </a:p>
          </p:txBody>
        </p:sp>
        <p:sp>
          <p:nvSpPr>
            <p:cNvPr id="160" name="Titre 1"/>
            <p:cNvSpPr/>
            <p:nvPr/>
          </p:nvSpPr>
          <p:spPr>
            <a:xfrm>
              <a:off x="2627640" y="2067840"/>
              <a:ext cx="2550240" cy="768600"/>
            </a:xfrm>
            <a:prstGeom prst="rect">
              <a:avLst/>
            </a:prstGeom>
            <a:noFill/>
            <a:ln w="0">
              <a:noFill/>
            </a:ln>
          </p:spPr>
          <p:style>
            <a:lnRef idx="0"/>
            <a:fillRef idx="0"/>
            <a:effectRef idx="0"/>
            <a:fontRef idx="minor"/>
          </p:style>
          <p:txBody>
            <a:bodyPr lIns="0" rIns="0" tIns="0" bIns="0" anchor="ctr">
              <a:noAutofit/>
            </a:bodyPr>
            <a:p>
              <a:pPr algn="ctr" defTabSz="914400">
                <a:lnSpc>
                  <a:spcPct val="90000"/>
                </a:lnSpc>
              </a:pPr>
              <a:r>
                <a:rPr b="1" lang="fr-FR" sz="1200" strike="noStrike" u="none">
                  <a:solidFill>
                    <a:schemeClr val="dk1"/>
                  </a:solidFill>
                  <a:uFillTx/>
                  <a:latin typeface="Arial"/>
                </a:rPr>
                <a:t>Pour tous :</a:t>
              </a:r>
              <a:endParaRPr b="0" lang="fr-FR" sz="1200" strike="noStrike" u="none">
                <a:solidFill>
                  <a:srgbClr val="000000"/>
                </a:solidFill>
                <a:uFillTx/>
                <a:latin typeface="Arial"/>
              </a:endParaRPr>
            </a:p>
            <a:p>
              <a:pPr algn="ctr" defTabSz="914400">
                <a:lnSpc>
                  <a:spcPct val="90000"/>
                </a:lnSpc>
              </a:pPr>
              <a:r>
                <a:rPr b="0" lang="fr-FR" sz="1200" strike="noStrike" u="none">
                  <a:solidFill>
                    <a:schemeClr val="dk1"/>
                  </a:solidFill>
                  <a:uFillTx/>
                  <a:latin typeface="Arial"/>
                </a:rPr>
                <a:t>• </a:t>
              </a:r>
              <a:r>
                <a:rPr b="0" lang="fr-FR" sz="1200" strike="noStrike" u="none">
                  <a:solidFill>
                    <a:schemeClr val="dk1"/>
                  </a:solidFill>
                  <a:uFillTx/>
                  <a:latin typeface="Arial"/>
                </a:rPr>
                <a:t>22 semaines de cours</a:t>
              </a:r>
              <a:endParaRPr b="0" lang="fr-FR" sz="1200" strike="noStrike" u="none">
                <a:solidFill>
                  <a:srgbClr val="000000"/>
                </a:solidFill>
                <a:uFillTx/>
                <a:latin typeface="Arial"/>
              </a:endParaRPr>
            </a:p>
            <a:p>
              <a:pPr algn="ctr" defTabSz="914400">
                <a:lnSpc>
                  <a:spcPct val="90000"/>
                </a:lnSpc>
              </a:pPr>
              <a:r>
                <a:rPr b="0" lang="fr-FR" sz="1200" strike="noStrike" u="none">
                  <a:solidFill>
                    <a:schemeClr val="dk1"/>
                  </a:solidFill>
                  <a:uFillTx/>
                  <a:latin typeface="Arial"/>
                </a:rPr>
                <a:t>• </a:t>
              </a:r>
              <a:r>
                <a:rPr b="0" lang="fr-FR" sz="1200" strike="noStrike" u="none">
                  <a:solidFill>
                    <a:schemeClr val="dk1"/>
                  </a:solidFill>
                  <a:uFillTx/>
                  <a:latin typeface="Arial"/>
                </a:rPr>
                <a:t>6 semaines de PFMP</a:t>
              </a:r>
              <a:endParaRPr b="0" lang="fr-FR" sz="1200" strike="noStrike" u="none">
                <a:solidFill>
                  <a:srgbClr val="000000"/>
                </a:solidFill>
                <a:uFillTx/>
                <a:latin typeface="Arial"/>
              </a:endParaRPr>
            </a:p>
            <a:p>
              <a:pPr algn="ctr" defTabSz="914400">
                <a:lnSpc>
                  <a:spcPct val="90000"/>
                </a:lnSpc>
              </a:pPr>
              <a:r>
                <a:rPr b="0" lang="fr-FR" sz="1200" strike="noStrike" u="none">
                  <a:solidFill>
                    <a:schemeClr val="dk1"/>
                  </a:solidFill>
                  <a:uFillTx/>
                  <a:latin typeface="Arial"/>
                </a:rPr>
                <a:t>• </a:t>
              </a:r>
              <a:r>
                <a:rPr b="0" lang="fr-FR" sz="1200" strike="noStrike" u="none">
                  <a:solidFill>
                    <a:schemeClr val="dk1"/>
                  </a:solidFill>
                  <a:uFillTx/>
                  <a:latin typeface="Arial"/>
                </a:rPr>
                <a:t>2 semaines d’examen</a:t>
              </a:r>
              <a:endParaRPr b="0" lang="fr-FR" sz="1200" strike="noStrike" u="none">
                <a:solidFill>
                  <a:srgbClr val="000000"/>
                </a:solidFill>
                <a:uFillTx/>
                <a:latin typeface="Arial"/>
              </a:endParaRPr>
            </a:p>
          </p:txBody>
        </p:sp>
        <p:sp>
          <p:nvSpPr>
            <p:cNvPr id="161" name="Titre 1"/>
            <p:cNvSpPr/>
            <p:nvPr/>
          </p:nvSpPr>
          <p:spPr>
            <a:xfrm>
              <a:off x="1524600" y="2993400"/>
              <a:ext cx="2206080" cy="1090080"/>
            </a:xfrm>
            <a:prstGeom prst="rect">
              <a:avLst/>
            </a:prstGeom>
            <a:noFill/>
            <a:ln w="0">
              <a:noFill/>
            </a:ln>
          </p:spPr>
          <p:style>
            <a:lnRef idx="0"/>
            <a:fillRef idx="0"/>
            <a:effectRef idx="0"/>
            <a:fontRef idx="minor"/>
          </p:style>
          <p:txBody>
            <a:bodyPr lIns="0" rIns="0" tIns="0" bIns="0" anchor="ctr">
              <a:noAutofit/>
            </a:bodyPr>
            <a:p>
              <a:pPr algn="ctr" defTabSz="914400">
                <a:lnSpc>
                  <a:spcPct val="90000"/>
                </a:lnSpc>
              </a:pPr>
              <a:r>
                <a:rPr b="1" lang="fr-FR" sz="1200" strike="noStrike" u="none">
                  <a:solidFill>
                    <a:schemeClr val="dk1"/>
                  </a:solidFill>
                  <a:uFillTx/>
                  <a:latin typeface="Arial"/>
                </a:rPr>
                <a:t>Pour les élèves qui souhaitent travailler directement</a:t>
              </a:r>
              <a:br>
                <a:rPr sz="1200"/>
              </a:br>
              <a:r>
                <a:rPr b="1" lang="fr-FR" sz="1200" strike="noStrike" u="none">
                  <a:solidFill>
                    <a:schemeClr val="dk1"/>
                  </a:solidFill>
                  <a:uFillTx/>
                  <a:latin typeface="Arial"/>
                </a:rPr>
                <a:t>après le lycée :</a:t>
              </a:r>
              <a:endParaRPr b="0" lang="fr-FR" sz="1200" strike="noStrike" u="none">
                <a:solidFill>
                  <a:srgbClr val="000000"/>
                </a:solidFill>
                <a:uFillTx/>
                <a:latin typeface="Arial"/>
              </a:endParaRPr>
            </a:p>
            <a:p>
              <a:pPr algn="ctr" defTabSz="914400">
                <a:lnSpc>
                  <a:spcPct val="90000"/>
                </a:lnSpc>
              </a:pPr>
              <a:r>
                <a:rPr b="0" lang="fr-FR" sz="1200" strike="noStrike" u="none">
                  <a:solidFill>
                    <a:schemeClr val="dk1"/>
                  </a:solidFill>
                  <a:uFillTx/>
                  <a:latin typeface="Arial"/>
                </a:rPr>
                <a:t>• </a:t>
              </a:r>
              <a:r>
                <a:rPr b="0" lang="fr-FR" sz="1200" strike="noStrike" u="none">
                  <a:solidFill>
                    <a:schemeClr val="dk1"/>
                  </a:solidFill>
                  <a:uFillTx/>
                  <a:latin typeface="Arial"/>
                </a:rPr>
                <a:t>6 semaines de PFMP</a:t>
              </a:r>
              <a:endParaRPr b="0" lang="fr-FR" sz="1200" strike="noStrike" u="none">
                <a:solidFill>
                  <a:srgbClr val="000000"/>
                </a:solidFill>
                <a:uFillTx/>
                <a:latin typeface="Arial"/>
              </a:endParaRPr>
            </a:p>
          </p:txBody>
        </p:sp>
        <p:grpSp>
          <p:nvGrpSpPr>
            <p:cNvPr id="162" name="Groupe 18"/>
            <p:cNvGrpSpPr/>
            <p:nvPr/>
          </p:nvGrpSpPr>
          <p:grpSpPr>
            <a:xfrm>
              <a:off x="539640" y="2099520"/>
              <a:ext cx="859320" cy="2704320"/>
              <a:chOff x="539640" y="2099520"/>
              <a:chExt cx="859320" cy="2704320"/>
            </a:xfrm>
          </p:grpSpPr>
          <p:cxnSp>
            <p:nvCxnSpPr>
              <p:cNvPr id="163" name="Connecteur droit 6"/>
              <p:cNvCxnSpPr/>
              <p:nvPr/>
            </p:nvCxnSpPr>
            <p:spPr>
              <a:xfrm>
                <a:off x="969120" y="2099520"/>
                <a:ext cx="360" cy="2704680"/>
              </a:xfrm>
              <a:prstGeom prst="straightConnector1">
                <a:avLst/>
              </a:prstGeom>
              <a:ln w="28575">
                <a:solidFill>
                  <a:srgbClr val="000000">
                    <a:lumMod val="50000"/>
                    <a:lumOff val="50000"/>
                  </a:srgbClr>
                </a:solidFill>
                <a:prstDash val="sysDot"/>
                <a:round/>
                <a:tailEnd len="med" type="triangle" w="med"/>
              </a:ln>
            </p:spPr>
          </p:cxnSp>
          <p:sp>
            <p:nvSpPr>
              <p:cNvPr id="164" name="Titre 1"/>
              <p:cNvSpPr/>
              <p:nvPr/>
            </p:nvSpPr>
            <p:spPr>
              <a:xfrm>
                <a:off x="539640" y="2283840"/>
                <a:ext cx="859320" cy="412560"/>
              </a:xfrm>
              <a:prstGeom prst="rect">
                <a:avLst/>
              </a:prstGeom>
              <a:solidFill>
                <a:schemeClr val="bg1">
                  <a:lumMod val="95000"/>
                </a:schemeClr>
              </a:solidFill>
              <a:ln w="0">
                <a:noFill/>
              </a:ln>
            </p:spPr>
            <p:style>
              <a:lnRef idx="0"/>
              <a:fillRef idx="0"/>
              <a:effectRef idx="0"/>
              <a:fontRef idx="minor"/>
            </p:style>
            <p:txBody>
              <a:bodyPr lIns="0" rIns="0" tIns="0" bIns="0" anchor="ctr">
                <a:noAutofit/>
              </a:bodyPr>
              <a:p>
                <a:pPr algn="ctr" defTabSz="914400">
                  <a:lnSpc>
                    <a:spcPct val="90000"/>
                  </a:lnSpc>
                </a:pPr>
                <a:r>
                  <a:rPr b="0" i="1" lang="fr-FR" sz="1000" strike="noStrike" u="none">
                    <a:solidFill>
                      <a:schemeClr val="dk1"/>
                    </a:solidFill>
                    <a:uFillTx/>
                    <a:latin typeface="Arial"/>
                  </a:rPr>
                  <a:t>De septembre</a:t>
                </a:r>
                <a:br>
                  <a:rPr sz="1000"/>
                </a:br>
                <a:r>
                  <a:rPr b="0" i="1" lang="fr-FR" sz="1000" strike="noStrike" u="none">
                    <a:solidFill>
                      <a:schemeClr val="dk1"/>
                    </a:solidFill>
                    <a:uFillTx/>
                    <a:latin typeface="Arial"/>
                  </a:rPr>
                  <a:t>à mi-mai</a:t>
                </a:r>
                <a:endParaRPr b="0" lang="fr-FR" sz="1000" strike="noStrike" u="none">
                  <a:solidFill>
                    <a:srgbClr val="000000"/>
                  </a:solidFill>
                  <a:uFillTx/>
                  <a:latin typeface="Arial"/>
                </a:endParaRPr>
              </a:p>
            </p:txBody>
          </p:sp>
          <p:sp>
            <p:nvSpPr>
              <p:cNvPr id="165" name="Titre 1"/>
              <p:cNvSpPr/>
              <p:nvPr/>
            </p:nvSpPr>
            <p:spPr>
              <a:xfrm>
                <a:off x="539640" y="3227040"/>
                <a:ext cx="859320" cy="412560"/>
              </a:xfrm>
              <a:prstGeom prst="rect">
                <a:avLst/>
              </a:prstGeom>
              <a:solidFill>
                <a:schemeClr val="bg1">
                  <a:lumMod val="95000"/>
                </a:schemeClr>
              </a:solidFill>
              <a:ln w="0">
                <a:noFill/>
              </a:ln>
            </p:spPr>
            <p:style>
              <a:lnRef idx="0"/>
              <a:fillRef idx="0"/>
              <a:effectRef idx="0"/>
              <a:fontRef idx="minor"/>
            </p:style>
            <p:txBody>
              <a:bodyPr lIns="0" rIns="0" tIns="0" bIns="0" anchor="ctr">
                <a:noAutofit/>
              </a:bodyPr>
              <a:p>
                <a:pPr algn="ctr" defTabSz="914400">
                  <a:lnSpc>
                    <a:spcPct val="90000"/>
                  </a:lnSpc>
                </a:pPr>
                <a:r>
                  <a:rPr b="0" i="1" lang="fr-FR" sz="1000" strike="noStrike" u="none">
                    <a:solidFill>
                      <a:schemeClr val="dk1"/>
                    </a:solidFill>
                    <a:uFillTx/>
                    <a:latin typeface="Arial"/>
                  </a:rPr>
                  <a:t>De mi-mai</a:t>
                </a:r>
                <a:br>
                  <a:rPr sz="1000"/>
                </a:br>
                <a:r>
                  <a:rPr b="0" i="1" lang="fr-FR" sz="1000" strike="noStrike" u="none">
                    <a:solidFill>
                      <a:schemeClr val="dk1"/>
                    </a:solidFill>
                    <a:uFillTx/>
                    <a:latin typeface="Arial"/>
                  </a:rPr>
                  <a:t>à juillet</a:t>
                </a:r>
                <a:endParaRPr b="0" lang="fr-FR" sz="1000" strike="noStrike" u="none">
                  <a:solidFill>
                    <a:srgbClr val="000000"/>
                  </a:solidFill>
                  <a:uFillTx/>
                  <a:latin typeface="Arial"/>
                </a:endParaRPr>
              </a:p>
            </p:txBody>
          </p:sp>
          <p:sp>
            <p:nvSpPr>
              <p:cNvPr id="166" name="Titre 1"/>
              <p:cNvSpPr/>
              <p:nvPr/>
            </p:nvSpPr>
            <p:spPr>
              <a:xfrm>
                <a:off x="539640" y="4325400"/>
                <a:ext cx="859320" cy="189000"/>
              </a:xfrm>
              <a:prstGeom prst="rect">
                <a:avLst/>
              </a:prstGeom>
              <a:solidFill>
                <a:schemeClr val="bg1">
                  <a:lumMod val="95000"/>
                </a:schemeClr>
              </a:solidFill>
              <a:ln w="0">
                <a:noFill/>
              </a:ln>
            </p:spPr>
            <p:style>
              <a:lnRef idx="0"/>
              <a:fillRef idx="0"/>
              <a:effectRef idx="0"/>
              <a:fontRef idx="minor"/>
            </p:style>
            <p:txBody>
              <a:bodyPr lIns="0" rIns="0" tIns="0" bIns="0" anchor="ctr">
                <a:noAutofit/>
              </a:bodyPr>
              <a:p>
                <a:pPr algn="ctr" defTabSz="914400">
                  <a:lnSpc>
                    <a:spcPct val="90000"/>
                  </a:lnSpc>
                </a:pPr>
                <a:r>
                  <a:rPr b="0" i="1" lang="fr-FR" sz="1000" strike="noStrike" u="none">
                    <a:solidFill>
                      <a:schemeClr val="dk1"/>
                    </a:solidFill>
                    <a:uFillTx/>
                    <a:latin typeface="Arial"/>
                  </a:rPr>
                  <a:t>Juillet</a:t>
                </a:r>
                <a:endParaRPr b="0" lang="fr-FR" sz="1000" strike="noStrike" u="none">
                  <a:solidFill>
                    <a:srgbClr val="000000"/>
                  </a:solidFill>
                  <a:uFillTx/>
                  <a:latin typeface="Arial"/>
                </a:endParaRPr>
              </a:p>
            </p:txBody>
          </p:sp>
        </p:grpSp>
        <p:sp>
          <p:nvSpPr>
            <p:cNvPr id="167" name="Titre 1"/>
            <p:cNvSpPr/>
            <p:nvPr/>
          </p:nvSpPr>
          <p:spPr>
            <a:xfrm>
              <a:off x="3953520" y="2993400"/>
              <a:ext cx="2562120" cy="1090080"/>
            </a:xfrm>
            <a:prstGeom prst="rect">
              <a:avLst/>
            </a:prstGeom>
            <a:noFill/>
            <a:ln w="0">
              <a:noFill/>
            </a:ln>
          </p:spPr>
          <p:style>
            <a:lnRef idx="0"/>
            <a:fillRef idx="0"/>
            <a:effectRef idx="0"/>
            <a:fontRef idx="minor"/>
          </p:style>
          <p:txBody>
            <a:bodyPr lIns="0" rIns="0" tIns="0" bIns="0" anchor="ctr">
              <a:noAutofit/>
            </a:bodyPr>
            <a:p>
              <a:pPr algn="ctr" defTabSz="914400">
                <a:lnSpc>
                  <a:spcPct val="90000"/>
                </a:lnSpc>
              </a:pPr>
              <a:r>
                <a:rPr b="1" lang="fr-FR" sz="1200" strike="noStrike" u="none">
                  <a:solidFill>
                    <a:schemeClr val="dk1"/>
                  </a:solidFill>
                  <a:uFillTx/>
                  <a:latin typeface="Arial"/>
                </a:rPr>
                <a:t>Pour les élèves qui veulent poursuivre leurs études :</a:t>
              </a:r>
              <a:endParaRPr b="0" lang="fr-FR" sz="1200" strike="noStrike" u="none">
                <a:solidFill>
                  <a:srgbClr val="000000"/>
                </a:solidFill>
                <a:uFillTx/>
                <a:latin typeface="Arial"/>
              </a:endParaRPr>
            </a:p>
            <a:p>
              <a:pPr algn="ctr" defTabSz="914400">
                <a:lnSpc>
                  <a:spcPct val="90000"/>
                </a:lnSpc>
              </a:pPr>
              <a:r>
                <a:rPr b="0" lang="fr-FR" sz="1200" strike="noStrike" u="none">
                  <a:solidFill>
                    <a:schemeClr val="dk1"/>
                  </a:solidFill>
                  <a:uFillTx/>
                  <a:latin typeface="Arial"/>
                </a:rPr>
                <a:t>• </a:t>
              </a:r>
              <a:r>
                <a:rPr b="0" lang="fr-FR" sz="1200" strike="noStrike" u="none">
                  <a:solidFill>
                    <a:schemeClr val="dk1"/>
                  </a:solidFill>
                  <a:uFillTx/>
                  <a:latin typeface="Arial"/>
                </a:rPr>
                <a:t>6 semaines de préparation</a:t>
              </a:r>
              <a:br>
                <a:rPr sz="1200"/>
              </a:br>
              <a:r>
                <a:rPr b="0" lang="fr-FR" sz="1200" strike="noStrike" u="none">
                  <a:solidFill>
                    <a:schemeClr val="dk1"/>
                  </a:solidFill>
                  <a:uFillTx/>
                  <a:latin typeface="Arial"/>
                </a:rPr>
                <a:t>au supérieur</a:t>
              </a:r>
              <a:endParaRPr b="0" lang="fr-FR" sz="1200" strike="noStrike" u="none">
                <a:solidFill>
                  <a:srgbClr val="000000"/>
                </a:solidFill>
                <a:uFillTx/>
                <a:latin typeface="Arial"/>
              </a:endParaRPr>
            </a:p>
          </p:txBody>
        </p:sp>
        <p:sp>
          <p:nvSpPr>
            <p:cNvPr id="168" name="Titre 1"/>
            <p:cNvSpPr/>
            <p:nvPr/>
          </p:nvSpPr>
          <p:spPr>
            <a:xfrm>
              <a:off x="2269080" y="4154400"/>
              <a:ext cx="3268080" cy="768600"/>
            </a:xfrm>
            <a:prstGeom prst="rect">
              <a:avLst/>
            </a:prstGeom>
            <a:noFill/>
            <a:ln w="0">
              <a:noFill/>
            </a:ln>
          </p:spPr>
          <p:style>
            <a:lnRef idx="0"/>
            <a:fillRef idx="0"/>
            <a:effectRef idx="0"/>
            <a:fontRef idx="minor"/>
          </p:style>
          <p:txBody>
            <a:bodyPr lIns="0" rIns="0" tIns="0" bIns="0" anchor="ctr">
              <a:noAutofit/>
            </a:bodyPr>
            <a:p>
              <a:pPr algn="ctr" defTabSz="914400">
                <a:lnSpc>
                  <a:spcPct val="90000"/>
                </a:lnSpc>
              </a:pPr>
              <a:r>
                <a:rPr b="1" lang="fr-FR" sz="1200" strike="noStrike" u="none">
                  <a:solidFill>
                    <a:schemeClr val="dk1"/>
                  </a:solidFill>
                  <a:uFillTx/>
                  <a:latin typeface="Arial"/>
                </a:rPr>
                <a:t>Pour tous :</a:t>
              </a:r>
              <a:endParaRPr b="0" lang="fr-FR" sz="1200" strike="noStrike" u="none">
                <a:solidFill>
                  <a:srgbClr val="000000"/>
                </a:solidFill>
                <a:uFillTx/>
                <a:latin typeface="Arial"/>
              </a:endParaRPr>
            </a:p>
            <a:p>
              <a:pPr algn="ctr" defTabSz="914400">
                <a:lnSpc>
                  <a:spcPct val="90000"/>
                </a:lnSpc>
              </a:pPr>
              <a:r>
                <a:rPr b="0" lang="fr-FR" sz="1200" strike="noStrike" u="none">
                  <a:solidFill>
                    <a:schemeClr val="dk1"/>
                  </a:solidFill>
                  <a:uFillTx/>
                  <a:latin typeface="Arial"/>
                </a:rPr>
                <a:t>• </a:t>
              </a:r>
              <a:r>
                <a:rPr b="0" lang="fr-FR" sz="1200" strike="noStrike" u="none">
                  <a:solidFill>
                    <a:schemeClr val="dk1"/>
                  </a:solidFill>
                  <a:uFillTx/>
                  <a:latin typeface="Arial"/>
                </a:rPr>
                <a:t>Épreuve de prévention, santé, environnement</a:t>
              </a:r>
              <a:endParaRPr b="0" lang="fr-FR" sz="1200" strike="noStrike" u="none">
                <a:solidFill>
                  <a:srgbClr val="000000"/>
                </a:solidFill>
                <a:uFillTx/>
                <a:latin typeface="Arial"/>
              </a:endParaRPr>
            </a:p>
            <a:p>
              <a:pPr algn="ctr" defTabSz="914400">
                <a:lnSpc>
                  <a:spcPct val="90000"/>
                </a:lnSpc>
              </a:pPr>
              <a:r>
                <a:rPr b="0" lang="fr-FR" sz="1200" strike="noStrike" u="none">
                  <a:solidFill>
                    <a:schemeClr val="dk1"/>
                  </a:solidFill>
                  <a:uFillTx/>
                  <a:latin typeface="Arial"/>
                </a:rPr>
                <a:t>• </a:t>
              </a:r>
              <a:r>
                <a:rPr b="0" lang="fr-FR" sz="1200" strike="noStrike" u="none">
                  <a:solidFill>
                    <a:schemeClr val="dk1"/>
                  </a:solidFill>
                  <a:uFillTx/>
                  <a:latin typeface="Arial"/>
                </a:rPr>
                <a:t>Oral de projet</a:t>
              </a:r>
              <a:endParaRPr b="0" lang="fr-FR" sz="1200" strike="noStrike" u="none">
                <a:solidFill>
                  <a:srgbClr val="000000"/>
                </a:solidFill>
                <a:uFillTx/>
                <a:latin typeface="Arial"/>
              </a:endParaRPr>
            </a:p>
          </p:txBody>
        </p:sp>
        <p:grpSp>
          <p:nvGrpSpPr>
            <p:cNvPr id="169" name="Groupe 81"/>
            <p:cNvGrpSpPr/>
            <p:nvPr/>
          </p:nvGrpSpPr>
          <p:grpSpPr>
            <a:xfrm>
              <a:off x="2591640" y="3869280"/>
              <a:ext cx="2643120" cy="358560"/>
              <a:chOff x="2591640" y="3869280"/>
              <a:chExt cx="2643120" cy="358560"/>
            </a:xfrm>
          </p:grpSpPr>
          <p:cxnSp>
            <p:nvCxnSpPr>
              <p:cNvPr id="170" name="Connecteur droit 43"/>
              <p:cNvCxnSpPr/>
              <p:nvPr/>
            </p:nvCxnSpPr>
            <p:spPr>
              <a:xfrm>
                <a:off x="3903120" y="4085640"/>
                <a:ext cx="360" cy="142560"/>
              </a:xfrm>
              <a:prstGeom prst="straightConnector1">
                <a:avLst/>
              </a:prstGeom>
              <a:ln w="31750">
                <a:solidFill>
                  <a:srgbClr val="000000"/>
                </a:solidFill>
                <a:round/>
                <a:tailEnd len="sm" type="triangle" w="med"/>
              </a:ln>
            </p:spPr>
          </p:cxnSp>
          <p:cxnSp>
            <p:nvCxnSpPr>
              <p:cNvPr id="171" name="Connecteur droit 64"/>
              <p:cNvCxnSpPr/>
              <p:nvPr/>
            </p:nvCxnSpPr>
            <p:spPr>
              <a:xfrm>
                <a:off x="2695320" y="4085640"/>
                <a:ext cx="2448360" cy="360"/>
              </a:xfrm>
              <a:prstGeom prst="straightConnector1">
                <a:avLst/>
              </a:prstGeom>
              <a:ln w="31750">
                <a:solidFill>
                  <a:srgbClr val="000000"/>
                </a:solidFill>
                <a:round/>
              </a:ln>
            </p:spPr>
          </p:cxnSp>
          <p:sp>
            <p:nvSpPr>
              <p:cNvPr id="172" name="Arc 71"/>
              <p:cNvSpPr/>
              <p:nvPr/>
            </p:nvSpPr>
            <p:spPr>
              <a:xfrm rot="5400000">
                <a:off x="5019120" y="3869280"/>
                <a:ext cx="215640" cy="215640"/>
              </a:xfrm>
              <a:prstGeom prst="arc">
                <a:avLst>
                  <a:gd name="adj1" fmla="val 16200000"/>
                  <a:gd name="adj2" fmla="val 0"/>
                </a:avLst>
              </a:prstGeom>
              <a:noFill/>
              <a:ln w="31750">
                <a:solidFill>
                  <a:srgbClr val="000000"/>
                </a:solidFill>
                <a:round/>
              </a:ln>
            </p:spPr>
            <p:style>
              <a:lnRef idx="1">
                <a:schemeClr val="accent1"/>
              </a:lnRef>
              <a:fillRef idx="0">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trike="noStrike" u="none">
                  <a:solidFill>
                    <a:schemeClr val="dk1"/>
                  </a:solidFill>
                  <a:uFillTx/>
                  <a:latin typeface="Arial"/>
                </a:endParaRPr>
              </a:p>
            </p:txBody>
          </p:sp>
          <p:sp>
            <p:nvSpPr>
              <p:cNvPr id="173" name="Arc 78"/>
              <p:cNvSpPr/>
              <p:nvPr/>
            </p:nvSpPr>
            <p:spPr>
              <a:xfrm rot="10800000">
                <a:off x="2591640" y="3869640"/>
                <a:ext cx="215640" cy="215640"/>
              </a:xfrm>
              <a:prstGeom prst="arc">
                <a:avLst>
                  <a:gd name="adj1" fmla="val 16200000"/>
                  <a:gd name="adj2" fmla="val 0"/>
                </a:avLst>
              </a:prstGeom>
              <a:noFill/>
              <a:ln w="31750">
                <a:solidFill>
                  <a:srgbClr val="000000"/>
                </a:solidFill>
                <a:round/>
              </a:ln>
            </p:spPr>
            <p:style>
              <a:lnRef idx="1">
                <a:schemeClr val="accent1"/>
              </a:lnRef>
              <a:fillRef idx="0">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trike="noStrike" u="none">
                  <a:solidFill>
                    <a:schemeClr val="dk1"/>
                  </a:solidFill>
                  <a:uFillTx/>
                  <a:latin typeface="Arial"/>
                </a:endParaRPr>
              </a:p>
            </p:txBody>
          </p:sp>
        </p:grpSp>
        <p:grpSp>
          <p:nvGrpSpPr>
            <p:cNvPr id="174" name="Groupe 86"/>
            <p:cNvGrpSpPr/>
            <p:nvPr/>
          </p:nvGrpSpPr>
          <p:grpSpPr>
            <a:xfrm>
              <a:off x="2541960" y="2832480"/>
              <a:ext cx="2757240" cy="329400"/>
              <a:chOff x="2541960" y="2832480"/>
              <a:chExt cx="2757240" cy="329400"/>
            </a:xfrm>
          </p:grpSpPr>
          <p:sp>
            <p:nvSpPr>
              <p:cNvPr id="175" name="Virage 39"/>
              <p:cNvSpPr/>
              <p:nvPr/>
            </p:nvSpPr>
            <p:spPr>
              <a:xfrm flipV="1" rot="5400000">
                <a:off x="3081600" y="2391840"/>
                <a:ext cx="230040" cy="1309320"/>
              </a:xfrm>
              <a:prstGeom prst="bentArrow">
                <a:avLst>
                  <a:gd name="adj1" fmla="val 12235"/>
                  <a:gd name="adj2" fmla="val 21719"/>
                  <a:gd name="adj3" fmla="val 25000"/>
                  <a:gd name="adj4" fmla="val 24602"/>
                </a:avLst>
              </a:prstGeom>
              <a:solidFill>
                <a:schemeClr val="tx1"/>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trike="noStrike" u="none">
                  <a:solidFill>
                    <a:schemeClr val="dk1"/>
                  </a:solidFill>
                  <a:uFillTx/>
                  <a:latin typeface="Arial"/>
                </a:endParaRPr>
              </a:p>
            </p:txBody>
          </p:sp>
          <p:sp>
            <p:nvSpPr>
              <p:cNvPr id="176" name="Virage 41"/>
              <p:cNvSpPr/>
              <p:nvPr/>
            </p:nvSpPr>
            <p:spPr>
              <a:xfrm rot="5400000">
                <a:off x="4460760" y="2323440"/>
                <a:ext cx="230040" cy="1446840"/>
              </a:xfrm>
              <a:prstGeom prst="bentArrow">
                <a:avLst>
                  <a:gd name="adj1" fmla="val 12235"/>
                  <a:gd name="adj2" fmla="val 21719"/>
                  <a:gd name="adj3" fmla="val 25000"/>
                  <a:gd name="adj4" fmla="val 24602"/>
                </a:avLst>
              </a:prstGeom>
              <a:solidFill>
                <a:schemeClr val="tx1"/>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trike="noStrike" u="none">
                  <a:solidFill>
                    <a:schemeClr val="dk1"/>
                  </a:solidFill>
                  <a:uFillTx/>
                  <a:latin typeface="Arial"/>
                </a:endParaRPr>
              </a:p>
            </p:txBody>
          </p:sp>
          <p:cxnSp>
            <p:nvCxnSpPr>
              <p:cNvPr id="177" name="Connecteur droit 85"/>
              <p:cNvCxnSpPr/>
              <p:nvPr/>
            </p:nvCxnSpPr>
            <p:spPr>
              <a:xfrm>
                <a:off x="3903120" y="2832480"/>
                <a:ext cx="360" cy="99360"/>
              </a:xfrm>
              <a:prstGeom prst="straightConnector1">
                <a:avLst/>
              </a:prstGeom>
              <a:ln w="31750">
                <a:solidFill>
                  <a:srgbClr val="000000"/>
                </a:solidFill>
                <a:round/>
              </a:ln>
            </p:spPr>
          </p:cxnSp>
        </p:grpSp>
      </p:gr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8" name="PlaceHolder 1"/>
          <p:cNvSpPr>
            <a:spLocks noGrp="1"/>
          </p:cNvSpPr>
          <p:nvPr>
            <p:ph type="sldNum" idx="17"/>
          </p:nvPr>
        </p:nvSpPr>
        <p:spPr>
          <a:xfrm>
            <a:off x="7668360" y="4783680"/>
            <a:ext cx="134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a:solidFill>
                  <a:schemeClr val="dk1"/>
                </a:solidFill>
                <a:uFillTx/>
                <a:latin typeface="Arial"/>
              </a:defRPr>
            </a:lvl1pPr>
          </a:lstStyle>
          <a:p>
            <a:pPr indent="0" algn="r" defTabSz="914400">
              <a:lnSpc>
                <a:spcPct val="100000"/>
              </a:lnSpc>
              <a:buNone/>
            </a:pPr>
            <a:fld id="{59F0C000-CFA8-4DEF-AA5C-A612283DA222}" type="slidenum">
              <a:rPr b="1" lang="fr-FR" sz="750" strike="noStrike" u="none">
                <a:solidFill>
                  <a:schemeClr val="dk1"/>
                </a:solidFill>
                <a:uFillTx/>
                <a:latin typeface="Arial"/>
              </a:rPr>
              <a:t>&lt;numéro&gt;</a:t>
            </a:fld>
            <a:endParaRPr b="0" lang="fr-FR" sz="750" strike="noStrike" u="none">
              <a:solidFill>
                <a:srgbClr val="000000"/>
              </a:solidFill>
              <a:uFillTx/>
              <a:latin typeface="Times New Roman"/>
            </a:endParaRPr>
          </a:p>
        </p:txBody>
      </p:sp>
      <p:pic>
        <p:nvPicPr>
          <p:cNvPr id="179" name="Image 8" descr=""/>
          <p:cNvPicPr/>
          <p:nvPr/>
        </p:nvPicPr>
        <p:blipFill>
          <a:blip r:embed="rId1"/>
          <a:stretch/>
        </p:blipFill>
        <p:spPr>
          <a:xfrm>
            <a:off x="0" y="0"/>
            <a:ext cx="9143640" cy="761760"/>
          </a:xfrm>
          <a:prstGeom prst="rect">
            <a:avLst/>
          </a:prstGeom>
          <a:noFill/>
          <a:ln w="0">
            <a:noFill/>
          </a:ln>
        </p:spPr>
      </p:pic>
      <p:sp>
        <p:nvSpPr>
          <p:cNvPr id="180" name="Titre 1"/>
          <p:cNvSpPr/>
          <p:nvPr/>
        </p:nvSpPr>
        <p:spPr>
          <a:xfrm>
            <a:off x="536040" y="915480"/>
            <a:ext cx="5707440" cy="3614760"/>
          </a:xfrm>
          <a:prstGeom prst="rect">
            <a:avLst/>
          </a:prstGeom>
          <a:noFill/>
          <a:ln w="0">
            <a:noFill/>
          </a:ln>
        </p:spPr>
        <p:style>
          <a:lnRef idx="0"/>
          <a:fillRef idx="0"/>
          <a:effectRef idx="0"/>
          <a:fontRef idx="minor"/>
        </p:style>
        <p:txBody>
          <a:bodyPr lIns="0" rIns="0" tIns="0" bIns="0" anchor="t">
            <a:noAutofit/>
          </a:bodyPr>
          <a:p>
            <a:pPr defTabSz="914400">
              <a:lnSpc>
                <a:spcPct val="90000"/>
              </a:lnSpc>
            </a:pPr>
            <a:r>
              <a:rPr b="1" lang="fr-FR" sz="1800" strike="noStrike" u="none">
                <a:solidFill>
                  <a:srgbClr val="49b170"/>
                </a:solidFill>
                <a:uFillTx/>
                <a:latin typeface="Arial"/>
              </a:rPr>
              <a:t>Toute une équipe vous accompagne </a:t>
            </a:r>
            <a:r>
              <a:rPr b="0" lang="fr-FR" sz="1800" strike="noStrike" u="none">
                <a:solidFill>
                  <a:schemeClr val="dk1"/>
                </a:solidFill>
                <a:uFillTx/>
                <a:latin typeface="Arial"/>
              </a:rPr>
              <a:t>pendant votre parcours de lycéen.</a:t>
            </a:r>
            <a:endParaRPr b="0" lang="fr-FR" sz="1800" strike="noStrike" u="none">
              <a:solidFill>
                <a:srgbClr val="000000"/>
              </a:solidFill>
              <a:uFillTx/>
              <a:latin typeface="Arial"/>
            </a:endParaRPr>
          </a:p>
          <a:p>
            <a:pPr defTabSz="914400">
              <a:lnSpc>
                <a:spcPct val="90000"/>
              </a:lnSpc>
            </a:pPr>
            <a:r>
              <a:rPr b="0" lang="fr-FR" sz="1800" strike="noStrike" u="none">
                <a:solidFill>
                  <a:schemeClr val="dk1"/>
                </a:solidFill>
                <a:uFillTx/>
                <a:latin typeface="Arial"/>
              </a:rPr>
              <a:t> </a:t>
            </a:r>
            <a:endParaRPr b="0" lang="fr-FR" sz="1800" strike="noStrike" u="none">
              <a:solidFill>
                <a:srgbClr val="000000"/>
              </a:solidFill>
              <a:uFillTx/>
              <a:latin typeface="Arial"/>
            </a:endParaRPr>
          </a:p>
          <a:p>
            <a:pPr defTabSz="914400">
              <a:lnSpc>
                <a:spcPct val="90000"/>
              </a:lnSpc>
            </a:pPr>
            <a:r>
              <a:rPr b="0" lang="fr-FR" sz="1600" strike="noStrike" u="none">
                <a:solidFill>
                  <a:srgbClr val="49b170"/>
                </a:solidFill>
                <a:uFillTx/>
                <a:latin typeface="Arial"/>
                <a:ea typeface="Calibri"/>
              </a:rPr>
              <a:t>•</a:t>
            </a:r>
            <a:r>
              <a:rPr b="0" lang="fr-FR" sz="1600" strike="noStrike" u="none">
                <a:solidFill>
                  <a:schemeClr val="dk1"/>
                </a:solidFill>
                <a:uFillTx/>
                <a:latin typeface="Arial"/>
                <a:ea typeface="Calibri"/>
              </a:rPr>
              <a:t> </a:t>
            </a:r>
            <a:r>
              <a:rPr b="1" lang="fr-FR" sz="1600" strike="noStrike" u="none">
                <a:solidFill>
                  <a:schemeClr val="dk1"/>
                </a:solidFill>
                <a:uFillTx/>
                <a:latin typeface="Arial"/>
                <a:ea typeface="Calibri"/>
              </a:rPr>
              <a:t>Vos professeurs et l’équipe éducative </a:t>
            </a:r>
            <a:r>
              <a:rPr b="0" lang="fr-FR" sz="1600" strike="noStrike" u="none">
                <a:solidFill>
                  <a:schemeClr val="dk1"/>
                </a:solidFill>
                <a:uFillTx/>
                <a:latin typeface="Arial"/>
                <a:ea typeface="Calibri"/>
              </a:rPr>
              <a:t>du lycée</a:t>
            </a:r>
            <a:endParaRPr b="0" lang="fr-FR" sz="1600" strike="noStrike" u="none">
              <a:solidFill>
                <a:srgbClr val="000000"/>
              </a:solidFill>
              <a:uFillTx/>
              <a:latin typeface="Arial"/>
            </a:endParaRPr>
          </a:p>
          <a:p>
            <a:pPr defTabSz="914400">
              <a:lnSpc>
                <a:spcPct val="90000"/>
              </a:lnSpc>
            </a:pPr>
            <a:endParaRPr b="0" lang="fr-FR" sz="1600" strike="noStrike" u="none">
              <a:solidFill>
                <a:srgbClr val="000000"/>
              </a:solidFill>
              <a:uFillTx/>
              <a:latin typeface="Arial"/>
            </a:endParaRPr>
          </a:p>
          <a:p>
            <a:pPr defTabSz="914400">
              <a:lnSpc>
                <a:spcPct val="90000"/>
              </a:lnSpc>
            </a:pPr>
            <a:r>
              <a:rPr b="0" lang="fr-FR" sz="1600" strike="noStrike" u="none">
                <a:solidFill>
                  <a:srgbClr val="49b170"/>
                </a:solidFill>
                <a:uFillTx/>
                <a:latin typeface="Arial"/>
                <a:ea typeface="Calibri"/>
              </a:rPr>
              <a:t>•</a:t>
            </a:r>
            <a:r>
              <a:rPr b="0" lang="fr-FR" sz="1600" strike="noStrike" u="none">
                <a:solidFill>
                  <a:schemeClr val="dk1"/>
                </a:solidFill>
                <a:uFillTx/>
                <a:latin typeface="Arial"/>
                <a:ea typeface="Calibri"/>
              </a:rPr>
              <a:t> </a:t>
            </a:r>
            <a:r>
              <a:rPr b="1" lang="fr-FR" sz="1600" strike="noStrike" u="none">
                <a:solidFill>
                  <a:schemeClr val="dk1"/>
                </a:solidFill>
                <a:uFillTx/>
                <a:latin typeface="Arial"/>
                <a:ea typeface="Calibri"/>
              </a:rPr>
              <a:t>Le bureau des entreprises du lycée</a:t>
            </a:r>
            <a:endParaRPr b="0" lang="fr-FR" sz="1600" strike="noStrike" u="none">
              <a:solidFill>
                <a:srgbClr val="000000"/>
              </a:solidFill>
              <a:uFillTx/>
              <a:latin typeface="Arial"/>
            </a:endParaRPr>
          </a:p>
          <a:p>
            <a:pPr defTabSz="914400">
              <a:lnSpc>
                <a:spcPct val="90000"/>
              </a:lnSpc>
            </a:pPr>
            <a:r>
              <a:rPr b="0" lang="fr-FR" sz="1600" strike="noStrike" u="none">
                <a:solidFill>
                  <a:schemeClr val="dk1"/>
                </a:solidFill>
                <a:uFillTx/>
                <a:latin typeface="Arial"/>
                <a:ea typeface="Calibri"/>
              </a:rPr>
              <a:t>Il constitue le point d'entrée dans l’établissement pour chaque entreprise du territoire. Il vous accompagne toute l’année dans vos temps de stage et d’alternance et facilite la participation des professionnels aux activités du lycée.</a:t>
            </a:r>
            <a:endParaRPr b="0" lang="fr-FR" sz="1600" strike="noStrike" u="none">
              <a:solidFill>
                <a:srgbClr val="000000"/>
              </a:solidFill>
              <a:uFillTx/>
              <a:latin typeface="Arial"/>
            </a:endParaRPr>
          </a:p>
          <a:p>
            <a:pPr defTabSz="914400">
              <a:lnSpc>
                <a:spcPct val="90000"/>
              </a:lnSpc>
            </a:pPr>
            <a:endParaRPr b="0" lang="fr-FR" sz="1600" strike="noStrike" u="none">
              <a:solidFill>
                <a:srgbClr val="000000"/>
              </a:solidFill>
              <a:uFillTx/>
              <a:latin typeface="Arial"/>
            </a:endParaRPr>
          </a:p>
          <a:p>
            <a:pPr defTabSz="914400">
              <a:lnSpc>
                <a:spcPct val="90000"/>
              </a:lnSpc>
            </a:pPr>
            <a:r>
              <a:rPr b="0" lang="fr-FR" sz="1600" strike="noStrike" u="none">
                <a:solidFill>
                  <a:srgbClr val="49b170"/>
                </a:solidFill>
                <a:uFillTx/>
                <a:latin typeface="Arial"/>
                <a:ea typeface="Calibri"/>
              </a:rPr>
              <a:t>•</a:t>
            </a:r>
            <a:r>
              <a:rPr b="0" lang="fr-FR" sz="1600" strike="noStrike" u="none">
                <a:solidFill>
                  <a:schemeClr val="dk1"/>
                </a:solidFill>
                <a:uFillTx/>
                <a:latin typeface="Arial"/>
                <a:ea typeface="Calibri"/>
              </a:rPr>
              <a:t> </a:t>
            </a:r>
            <a:r>
              <a:rPr b="1" lang="fr-FR" sz="1600" strike="noStrike" u="none">
                <a:solidFill>
                  <a:schemeClr val="dk1"/>
                </a:solidFill>
                <a:uFillTx/>
                <a:latin typeface="Arial"/>
                <a:ea typeface="Calibri"/>
              </a:rPr>
              <a:t>Vos tuteurs en entreprise </a:t>
            </a:r>
            <a:r>
              <a:rPr b="0" lang="fr-FR" sz="1600" strike="noStrike" u="none">
                <a:solidFill>
                  <a:schemeClr val="dk1"/>
                </a:solidFill>
                <a:uFillTx/>
                <a:latin typeface="Arial"/>
                <a:ea typeface="Calibri"/>
              </a:rPr>
              <a:t>pendant vos stages</a:t>
            </a:r>
            <a:endParaRPr b="0" lang="fr-FR" sz="1600" strike="noStrike" u="none">
              <a:solidFill>
                <a:srgbClr val="000000"/>
              </a:solidFill>
              <a:uFillTx/>
              <a:latin typeface="Arial"/>
            </a:endParaRPr>
          </a:p>
          <a:p>
            <a:pPr defTabSz="914400">
              <a:lnSpc>
                <a:spcPct val="90000"/>
              </a:lnSpc>
            </a:pPr>
            <a:endParaRPr b="0" lang="fr-FR" sz="1600" strike="noStrike" u="none">
              <a:solidFill>
                <a:srgbClr val="000000"/>
              </a:solidFill>
              <a:uFillTx/>
              <a:latin typeface="Arial"/>
            </a:endParaRPr>
          </a:p>
          <a:p>
            <a:pPr defTabSz="914400">
              <a:lnSpc>
                <a:spcPct val="90000"/>
              </a:lnSpc>
            </a:pPr>
            <a:r>
              <a:rPr b="0" lang="fr-FR" sz="1600" strike="noStrike" u="none">
                <a:solidFill>
                  <a:srgbClr val="49b170"/>
                </a:solidFill>
                <a:uFillTx/>
                <a:latin typeface="Arial"/>
                <a:ea typeface="Calibri"/>
              </a:rPr>
              <a:t>•</a:t>
            </a:r>
            <a:r>
              <a:rPr b="0" lang="fr-FR" sz="1600" strike="noStrike" u="none">
                <a:solidFill>
                  <a:schemeClr val="dk1"/>
                </a:solidFill>
                <a:uFillTx/>
                <a:latin typeface="Arial"/>
                <a:ea typeface="Calibri"/>
              </a:rPr>
              <a:t> </a:t>
            </a:r>
            <a:r>
              <a:rPr b="1" lang="fr-FR" sz="1600" strike="noStrike" u="none">
                <a:solidFill>
                  <a:schemeClr val="dk1"/>
                </a:solidFill>
                <a:uFillTx/>
                <a:latin typeface="Arial"/>
                <a:ea typeface="Calibri"/>
              </a:rPr>
              <a:t>Les équipes de France Travail et de la mission locale</a:t>
            </a:r>
            <a:endParaRPr b="0" lang="fr-FR" sz="1600" strike="noStrike" u="none">
              <a:solidFill>
                <a:srgbClr val="000000"/>
              </a:solidFill>
              <a:uFillTx/>
              <a:latin typeface="Arial"/>
            </a:endParaRPr>
          </a:p>
          <a:p>
            <a:pPr defTabSz="914400">
              <a:lnSpc>
                <a:spcPct val="90000"/>
              </a:lnSpc>
            </a:pPr>
            <a:r>
              <a:rPr b="0" lang="fr-FR" sz="1600" strike="noStrike" u="none">
                <a:solidFill>
                  <a:schemeClr val="dk1"/>
                </a:solidFill>
                <a:uFillTx/>
                <a:latin typeface="Arial"/>
                <a:ea typeface="Calibri"/>
              </a:rPr>
              <a:t>Lors de votre dernière année, ils animent des ateliers</a:t>
            </a:r>
            <a:br>
              <a:rPr sz="1600"/>
            </a:br>
            <a:r>
              <a:rPr b="0" lang="fr-FR" sz="1600" strike="noStrike" u="none">
                <a:solidFill>
                  <a:schemeClr val="dk1"/>
                </a:solidFill>
                <a:uFillTx/>
                <a:latin typeface="Arial"/>
                <a:ea typeface="Calibri"/>
              </a:rPr>
              <a:t>Avenir Pro pour vous guider dans vos recherches d’opportunités d’emploi, la valorisation de vos compétences</a:t>
            </a:r>
            <a:br>
              <a:rPr sz="1600"/>
            </a:br>
            <a:r>
              <a:rPr b="0" lang="fr-FR" sz="1600" strike="noStrike" u="none">
                <a:solidFill>
                  <a:schemeClr val="dk1"/>
                </a:solidFill>
                <a:uFillTx/>
                <a:latin typeface="Arial"/>
                <a:ea typeface="Calibri"/>
              </a:rPr>
              <a:t>et votre compréhension des attentes des employeurs.</a:t>
            </a:r>
            <a:endParaRPr b="0" lang="fr-FR" sz="1600" strike="noStrike" u="none">
              <a:solidFill>
                <a:srgbClr val="000000"/>
              </a:solidFill>
              <a:uFillTx/>
              <a:latin typeface="Arial"/>
            </a:endParaRPr>
          </a:p>
        </p:txBody>
      </p:sp>
      <p:pic>
        <p:nvPicPr>
          <p:cNvPr id="181" name="Image 9" descr=""/>
          <p:cNvPicPr/>
          <p:nvPr/>
        </p:nvPicPr>
        <p:blipFill>
          <a:blip r:embed="rId2"/>
          <a:stretch/>
        </p:blipFill>
        <p:spPr>
          <a:xfrm>
            <a:off x="6516360" y="1998720"/>
            <a:ext cx="1666440" cy="1107720"/>
          </a:xfrm>
          <a:prstGeom prst="rect">
            <a:avLst/>
          </a:prstGeom>
          <a:noFill/>
          <a:ln w="0">
            <a:noFill/>
          </a:ln>
        </p:spPr>
      </p:pic>
      <p:pic>
        <p:nvPicPr>
          <p:cNvPr id="182" name="Image 10" descr=""/>
          <p:cNvPicPr/>
          <p:nvPr/>
        </p:nvPicPr>
        <p:blipFill>
          <a:blip r:embed="rId3"/>
          <a:stretch/>
        </p:blipFill>
        <p:spPr>
          <a:xfrm>
            <a:off x="7824600" y="2948040"/>
            <a:ext cx="1236600" cy="1021680"/>
          </a:xfrm>
          <a:prstGeom prst="rect">
            <a:avLst/>
          </a:prstGeom>
          <a:noFill/>
          <a:ln w="0">
            <a:noFill/>
          </a:ln>
        </p:spPr>
      </p:pic>
      <p:pic>
        <p:nvPicPr>
          <p:cNvPr id="183" name="Image 11" descr=""/>
          <p:cNvPicPr/>
          <p:nvPr/>
        </p:nvPicPr>
        <p:blipFill>
          <a:blip r:embed="rId4"/>
          <a:stretch/>
        </p:blipFill>
        <p:spPr>
          <a:xfrm>
            <a:off x="6516360" y="3386160"/>
            <a:ext cx="1307880" cy="1362600"/>
          </a:xfrm>
          <a:prstGeom prst="rect">
            <a:avLst/>
          </a:prstGeom>
          <a:noFill/>
          <a:ln w="0">
            <a:noFill/>
          </a:ln>
        </p:spPr>
      </p:pic>
      <p:pic>
        <p:nvPicPr>
          <p:cNvPr id="184" name="Image 2" descr=""/>
          <p:cNvPicPr/>
          <p:nvPr/>
        </p:nvPicPr>
        <p:blipFill>
          <a:blip r:embed="rId5"/>
          <a:stretch/>
        </p:blipFill>
        <p:spPr>
          <a:xfrm>
            <a:off x="6937920" y="731880"/>
            <a:ext cx="1511640" cy="1354320"/>
          </a:xfrm>
          <a:prstGeom prst="rect">
            <a:avLst/>
          </a:prstGeom>
          <a:noFill/>
          <a:ln w="0">
            <a:noFill/>
          </a:ln>
        </p:spPr>
      </p:pic>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5" name="PlaceHolder 1"/>
          <p:cNvSpPr>
            <a:spLocks noGrp="1"/>
          </p:cNvSpPr>
          <p:nvPr>
            <p:ph type="sldNum" idx="18"/>
          </p:nvPr>
        </p:nvSpPr>
        <p:spPr>
          <a:xfrm>
            <a:off x="7668360" y="4783680"/>
            <a:ext cx="134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a:solidFill>
                  <a:schemeClr val="dk1"/>
                </a:solidFill>
                <a:uFillTx/>
                <a:latin typeface="Arial"/>
              </a:defRPr>
            </a:lvl1pPr>
          </a:lstStyle>
          <a:p>
            <a:pPr indent="0" algn="r" defTabSz="914400">
              <a:lnSpc>
                <a:spcPct val="100000"/>
              </a:lnSpc>
              <a:buNone/>
            </a:pPr>
            <a:fld id="{DF767CA2-39C1-4FC1-9566-BE3D8280AC01}" type="slidenum">
              <a:rPr b="1" lang="fr-FR" sz="750" strike="noStrike" u="none">
                <a:solidFill>
                  <a:schemeClr val="dk1"/>
                </a:solidFill>
                <a:uFillTx/>
                <a:latin typeface="Arial"/>
              </a:rPr>
              <a:t>&lt;numéro&gt;</a:t>
            </a:fld>
            <a:endParaRPr b="0" lang="fr-FR" sz="750" strike="noStrike" u="none">
              <a:solidFill>
                <a:srgbClr val="000000"/>
              </a:solidFill>
              <a:uFillTx/>
              <a:latin typeface="Times New Roman"/>
            </a:endParaRPr>
          </a:p>
        </p:txBody>
      </p:sp>
      <p:pic>
        <p:nvPicPr>
          <p:cNvPr id="186" name="Image 8" descr=""/>
          <p:cNvPicPr/>
          <p:nvPr/>
        </p:nvPicPr>
        <p:blipFill>
          <a:blip r:embed="rId1"/>
          <a:stretch/>
        </p:blipFill>
        <p:spPr>
          <a:xfrm>
            <a:off x="0" y="0"/>
            <a:ext cx="9143640" cy="761760"/>
          </a:xfrm>
          <a:prstGeom prst="rect">
            <a:avLst/>
          </a:prstGeom>
          <a:noFill/>
          <a:ln w="0">
            <a:noFill/>
          </a:ln>
        </p:spPr>
      </p:pic>
      <p:sp>
        <p:nvSpPr>
          <p:cNvPr id="187" name="Titre 1"/>
          <p:cNvSpPr/>
          <p:nvPr/>
        </p:nvSpPr>
        <p:spPr>
          <a:xfrm>
            <a:off x="1403640" y="1491480"/>
            <a:ext cx="3619440" cy="2808000"/>
          </a:xfrm>
          <a:prstGeom prst="rect">
            <a:avLst/>
          </a:prstGeom>
          <a:noFill/>
          <a:ln w="0">
            <a:noFill/>
          </a:ln>
        </p:spPr>
        <p:style>
          <a:lnRef idx="0"/>
          <a:fillRef idx="0"/>
          <a:effectRef idx="0"/>
          <a:fontRef idx="minor"/>
        </p:style>
        <p:txBody>
          <a:bodyPr lIns="0" rIns="0" tIns="0" bIns="0" anchor="t">
            <a:noAutofit/>
          </a:bodyPr>
          <a:p>
            <a:pPr defTabSz="914400">
              <a:lnSpc>
                <a:spcPct val="90000"/>
              </a:lnSpc>
            </a:pPr>
            <a:r>
              <a:rPr b="1" lang="fr-FR" sz="1800" strike="noStrike" u="none">
                <a:solidFill>
                  <a:srgbClr val="49b170"/>
                </a:solidFill>
                <a:uFillTx/>
                <a:latin typeface="Arial"/>
              </a:rPr>
              <a:t>En cas de besoin, des dispositifs spécifiques sont mis en place </a:t>
            </a:r>
            <a:r>
              <a:rPr b="0" lang="fr-FR" sz="1800" strike="noStrike" u="none">
                <a:solidFill>
                  <a:schemeClr val="dk1"/>
                </a:solidFill>
                <a:uFillTx/>
                <a:latin typeface="Arial"/>
              </a:rPr>
              <a:t>par le lycée pour vous soutenir.</a:t>
            </a:r>
            <a:endParaRPr b="0" lang="fr-FR" sz="1800" strike="noStrike" u="none">
              <a:solidFill>
                <a:srgbClr val="000000"/>
              </a:solidFill>
              <a:uFillTx/>
              <a:latin typeface="Arial"/>
            </a:endParaRPr>
          </a:p>
          <a:p>
            <a:pPr defTabSz="914400">
              <a:lnSpc>
                <a:spcPct val="90000"/>
              </a:lnSpc>
            </a:pPr>
            <a:r>
              <a:rPr b="0" lang="fr-FR" sz="1800" strike="noStrike" u="none">
                <a:solidFill>
                  <a:schemeClr val="dk1"/>
                </a:solidFill>
                <a:uFillTx/>
                <a:latin typeface="Arial"/>
              </a:rPr>
              <a:t> </a:t>
            </a:r>
            <a:endParaRPr b="0" lang="fr-FR" sz="1800" strike="noStrike" u="none">
              <a:solidFill>
                <a:srgbClr val="000000"/>
              </a:solidFill>
              <a:uFillTx/>
              <a:latin typeface="Arial"/>
            </a:endParaRPr>
          </a:p>
          <a:p>
            <a:pPr defTabSz="914400">
              <a:lnSpc>
                <a:spcPct val="90000"/>
              </a:lnSpc>
            </a:pPr>
            <a:r>
              <a:rPr b="0" lang="fr-FR" sz="1800" strike="noStrike" u="none">
                <a:solidFill>
                  <a:srgbClr val="49b170"/>
                </a:solidFill>
                <a:uFillTx/>
                <a:latin typeface="Arial"/>
              </a:rPr>
              <a:t>• </a:t>
            </a:r>
            <a:r>
              <a:rPr b="1" lang="fr-FR" sz="1800" strike="noStrike" u="none">
                <a:solidFill>
                  <a:schemeClr val="dk1"/>
                </a:solidFill>
                <a:uFillTx/>
                <a:latin typeface="Arial"/>
              </a:rPr>
              <a:t>Tous droits ouverts </a:t>
            </a:r>
            <a:r>
              <a:rPr b="0" lang="fr-FR" sz="1800" strike="noStrike" u="none">
                <a:solidFill>
                  <a:schemeClr val="dk1"/>
                </a:solidFill>
                <a:uFillTx/>
                <a:latin typeface="Arial"/>
              </a:rPr>
              <a:t>pour éviter le décrochage pendant le lycée.</a:t>
            </a:r>
            <a:endParaRPr b="0" lang="fr-FR" sz="1800" strike="noStrike" u="none">
              <a:solidFill>
                <a:srgbClr val="000000"/>
              </a:solidFill>
              <a:uFillTx/>
              <a:latin typeface="Arial"/>
            </a:endParaRPr>
          </a:p>
          <a:p>
            <a:pPr defTabSz="914400">
              <a:lnSpc>
                <a:spcPct val="90000"/>
              </a:lnSpc>
            </a:pPr>
            <a:r>
              <a:rPr b="0" lang="fr-FR" sz="1800" strike="noStrike" u="none">
                <a:solidFill>
                  <a:schemeClr val="dk1"/>
                </a:solidFill>
                <a:uFillTx/>
                <a:latin typeface="Arial"/>
              </a:rPr>
              <a:t> </a:t>
            </a:r>
            <a:endParaRPr b="0" lang="fr-FR" sz="1800" strike="noStrike" u="none">
              <a:solidFill>
                <a:srgbClr val="000000"/>
              </a:solidFill>
              <a:uFillTx/>
              <a:latin typeface="Arial"/>
            </a:endParaRPr>
          </a:p>
          <a:p>
            <a:pPr defTabSz="914400">
              <a:lnSpc>
                <a:spcPct val="90000"/>
              </a:lnSpc>
            </a:pPr>
            <a:r>
              <a:rPr b="0" lang="fr-FR" sz="1800" strike="noStrike" u="none">
                <a:solidFill>
                  <a:srgbClr val="49b170"/>
                </a:solidFill>
                <a:uFillTx/>
                <a:latin typeface="Arial"/>
              </a:rPr>
              <a:t>• </a:t>
            </a:r>
            <a:r>
              <a:rPr b="1" lang="fr-FR" sz="1800" strike="noStrike" u="none">
                <a:solidFill>
                  <a:schemeClr val="dk1"/>
                </a:solidFill>
                <a:uFillTx/>
                <a:latin typeface="Arial"/>
              </a:rPr>
              <a:t>Ambition emploi </a:t>
            </a:r>
            <a:r>
              <a:rPr b="0" lang="fr-FR" sz="1800" strike="noStrike" u="none">
                <a:solidFill>
                  <a:schemeClr val="dk1"/>
                </a:solidFill>
                <a:uFillTx/>
                <a:latin typeface="Arial"/>
              </a:rPr>
              <a:t>pour vous accompagner vers l’emploi ou la poursuite d’études si vous n’avez pas de solution après le lycée.</a:t>
            </a:r>
            <a:endParaRPr b="0" lang="fr-FR" sz="1800" strike="noStrike" u="none">
              <a:solidFill>
                <a:srgbClr val="000000"/>
              </a:solidFill>
              <a:uFillTx/>
              <a:latin typeface="Arial"/>
            </a:endParaRPr>
          </a:p>
        </p:txBody>
      </p:sp>
      <p:pic>
        <p:nvPicPr>
          <p:cNvPr id="188" name="Image 9" descr=""/>
          <p:cNvPicPr/>
          <p:nvPr/>
        </p:nvPicPr>
        <p:blipFill>
          <a:blip r:embed="rId2"/>
          <a:stretch/>
        </p:blipFill>
        <p:spPr>
          <a:xfrm>
            <a:off x="5362920" y="1634400"/>
            <a:ext cx="2742840" cy="2463480"/>
          </a:xfrm>
          <a:prstGeom prst="rect">
            <a:avLst/>
          </a:prstGeom>
          <a:noFill/>
          <a:ln w="0">
            <a:noFill/>
          </a:ln>
        </p:spPr>
      </p:pic>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9" name="PlaceHolder 1"/>
          <p:cNvSpPr>
            <a:spLocks noGrp="1"/>
          </p:cNvSpPr>
          <p:nvPr>
            <p:ph type="sldNum" idx="19"/>
          </p:nvPr>
        </p:nvSpPr>
        <p:spPr>
          <a:xfrm>
            <a:off x="7668360" y="4783680"/>
            <a:ext cx="134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a:solidFill>
                  <a:schemeClr val="dk1"/>
                </a:solidFill>
                <a:uFillTx/>
                <a:latin typeface="Arial"/>
              </a:defRPr>
            </a:lvl1pPr>
          </a:lstStyle>
          <a:p>
            <a:pPr indent="0" algn="r" defTabSz="914400">
              <a:lnSpc>
                <a:spcPct val="100000"/>
              </a:lnSpc>
              <a:buNone/>
            </a:pPr>
            <a:fld id="{186CCC42-ADE0-4312-AAE2-A38B55F71127}" type="slidenum">
              <a:rPr b="1" lang="fr-FR" sz="750" strike="noStrike" u="none">
                <a:solidFill>
                  <a:schemeClr val="dk1"/>
                </a:solidFill>
                <a:uFillTx/>
                <a:latin typeface="Arial"/>
              </a:rPr>
              <a:t>&lt;numéro&gt;</a:t>
            </a:fld>
            <a:endParaRPr b="0" lang="fr-FR" sz="750" strike="noStrike" u="none">
              <a:solidFill>
                <a:srgbClr val="000000"/>
              </a:solidFill>
              <a:uFillTx/>
              <a:latin typeface="Times New Roman"/>
            </a:endParaRPr>
          </a:p>
        </p:txBody>
      </p:sp>
      <p:pic>
        <p:nvPicPr>
          <p:cNvPr id="190" name="Image 8" descr=""/>
          <p:cNvPicPr/>
          <p:nvPr/>
        </p:nvPicPr>
        <p:blipFill>
          <a:blip r:embed="rId1"/>
          <a:stretch/>
        </p:blipFill>
        <p:spPr>
          <a:xfrm>
            <a:off x="0" y="0"/>
            <a:ext cx="9143640" cy="761760"/>
          </a:xfrm>
          <a:prstGeom prst="rect">
            <a:avLst/>
          </a:prstGeom>
          <a:noFill/>
          <a:ln w="0">
            <a:noFill/>
          </a:ln>
        </p:spPr>
      </p:pic>
      <p:sp>
        <p:nvSpPr>
          <p:cNvPr id="191" name="Titre 1"/>
          <p:cNvSpPr/>
          <p:nvPr/>
        </p:nvSpPr>
        <p:spPr>
          <a:xfrm>
            <a:off x="2627640" y="1275480"/>
            <a:ext cx="5904360" cy="1800000"/>
          </a:xfrm>
          <a:prstGeom prst="rect">
            <a:avLst/>
          </a:prstGeom>
          <a:noFill/>
          <a:ln w="0">
            <a:noFill/>
          </a:ln>
        </p:spPr>
        <p:style>
          <a:lnRef idx="0"/>
          <a:fillRef idx="0"/>
          <a:effectRef idx="0"/>
          <a:fontRef idx="minor"/>
        </p:style>
        <p:txBody>
          <a:bodyPr lIns="0" rIns="0" tIns="0" bIns="0" anchor="t">
            <a:noAutofit/>
          </a:bodyPr>
          <a:p>
            <a:pPr defTabSz="914400">
              <a:lnSpc>
                <a:spcPct val="90000"/>
              </a:lnSpc>
            </a:pPr>
            <a:r>
              <a:rPr b="0" lang="fr-FR" sz="1800" strike="noStrike" u="none">
                <a:solidFill>
                  <a:schemeClr val="dk1"/>
                </a:solidFill>
                <a:uFillTx/>
                <a:latin typeface="Arial"/>
              </a:rPr>
              <a:t>Vous souhaitez </a:t>
            </a:r>
            <a:r>
              <a:rPr b="1" lang="fr-FR" sz="1800" strike="noStrike" u="none">
                <a:solidFill>
                  <a:srgbClr val="49b170"/>
                </a:solidFill>
                <a:uFillTx/>
                <a:latin typeface="Arial"/>
              </a:rPr>
              <a:t>poursuivre vos études après le lycée</a:t>
            </a:r>
            <a:r>
              <a:rPr b="0" lang="fr-FR" sz="1800" strike="noStrike" u="none">
                <a:solidFill>
                  <a:schemeClr val="dk1"/>
                </a:solidFill>
                <a:uFillTx/>
                <a:latin typeface="Arial"/>
              </a:rPr>
              <a:t> ?</a:t>
            </a:r>
            <a:endParaRPr b="0" lang="fr-FR" sz="1800" strike="noStrike" u="none">
              <a:solidFill>
                <a:srgbClr val="000000"/>
              </a:solidFill>
              <a:uFillTx/>
              <a:latin typeface="Arial"/>
            </a:endParaRPr>
          </a:p>
          <a:p>
            <a:pPr defTabSz="914400">
              <a:lnSpc>
                <a:spcPct val="90000"/>
              </a:lnSpc>
            </a:pPr>
            <a:r>
              <a:rPr b="0" lang="fr-FR" sz="1800" strike="noStrike" u="none">
                <a:solidFill>
                  <a:schemeClr val="dk1"/>
                </a:solidFill>
                <a:uFillTx/>
                <a:latin typeface="Arial"/>
              </a:rPr>
              <a:t> </a:t>
            </a:r>
            <a:endParaRPr b="0" lang="fr-FR" sz="1800" strike="noStrike" u="none">
              <a:solidFill>
                <a:srgbClr val="000000"/>
              </a:solidFill>
              <a:uFillTx/>
              <a:latin typeface="Arial"/>
            </a:endParaRPr>
          </a:p>
          <a:p>
            <a:pPr defTabSz="914400">
              <a:lnSpc>
                <a:spcPct val="90000"/>
              </a:lnSpc>
            </a:pPr>
            <a:r>
              <a:rPr b="0" lang="fr-FR" sz="1800" strike="noStrike" u="none">
                <a:solidFill>
                  <a:srgbClr val="49b170"/>
                </a:solidFill>
                <a:uFillTx/>
                <a:latin typeface="Arial"/>
              </a:rPr>
              <a:t>•</a:t>
            </a:r>
            <a:r>
              <a:rPr b="0" lang="fr-FR" sz="1800" strike="noStrike" u="none">
                <a:solidFill>
                  <a:schemeClr val="dk1"/>
                </a:solidFill>
                <a:uFillTx/>
                <a:latin typeface="Arial"/>
              </a:rPr>
              <a:t> </a:t>
            </a:r>
            <a:r>
              <a:rPr b="1" lang="fr-FR" sz="1800" strike="noStrike" u="none">
                <a:solidFill>
                  <a:schemeClr val="dk1"/>
                </a:solidFill>
                <a:uFillTx/>
                <a:latin typeface="Arial"/>
              </a:rPr>
              <a:t>Après votre CAP, </a:t>
            </a:r>
            <a:r>
              <a:rPr b="0" lang="fr-FR" sz="1800" strike="noStrike" u="none">
                <a:solidFill>
                  <a:schemeClr val="dk1"/>
                </a:solidFill>
                <a:uFillTx/>
                <a:latin typeface="Arial"/>
              </a:rPr>
              <a:t>vous pouvez faire :</a:t>
            </a:r>
            <a:endParaRPr b="0" lang="fr-FR" sz="1800" strike="noStrike" u="none">
              <a:solidFill>
                <a:srgbClr val="000000"/>
              </a:solidFill>
              <a:uFillTx/>
              <a:latin typeface="Arial"/>
            </a:endParaRPr>
          </a:p>
          <a:p>
            <a:pPr defTabSz="914400">
              <a:lnSpc>
                <a:spcPct val="90000"/>
              </a:lnSpc>
            </a:pPr>
            <a:r>
              <a:rPr b="0" lang="fr-FR" sz="1800" strike="noStrike" u="none">
                <a:solidFill>
                  <a:schemeClr val="dk1"/>
                </a:solidFill>
                <a:uFillTx/>
                <a:latin typeface="Arial"/>
              </a:rPr>
              <a:t>- un bac pro</a:t>
            </a:r>
            <a:endParaRPr b="0" lang="fr-FR" sz="1800" strike="noStrike" u="none">
              <a:solidFill>
                <a:srgbClr val="000000"/>
              </a:solidFill>
              <a:uFillTx/>
              <a:latin typeface="Arial"/>
            </a:endParaRPr>
          </a:p>
          <a:p>
            <a:pPr defTabSz="914400">
              <a:lnSpc>
                <a:spcPct val="90000"/>
              </a:lnSpc>
            </a:pPr>
            <a:r>
              <a:rPr b="0" lang="fr-FR" sz="1800" strike="noStrike" u="none">
                <a:solidFill>
                  <a:schemeClr val="dk1"/>
                </a:solidFill>
                <a:uFillTx/>
                <a:latin typeface="Arial"/>
              </a:rPr>
              <a:t>- un certificat de spécialisation d’un an</a:t>
            </a:r>
            <a:endParaRPr b="0" lang="fr-FR" sz="1800" strike="noStrike" u="none">
              <a:solidFill>
                <a:srgbClr val="000000"/>
              </a:solidFill>
              <a:uFillTx/>
              <a:latin typeface="Arial"/>
            </a:endParaRPr>
          </a:p>
          <a:p>
            <a:pPr defTabSz="914400">
              <a:lnSpc>
                <a:spcPct val="90000"/>
              </a:lnSpc>
            </a:pPr>
            <a:r>
              <a:rPr b="0" lang="fr-FR" sz="1800" strike="noStrike" u="none">
                <a:solidFill>
                  <a:schemeClr val="dk1"/>
                </a:solidFill>
                <a:uFillTx/>
                <a:latin typeface="Arial"/>
              </a:rPr>
              <a:t>- un autre CAP en un an</a:t>
            </a:r>
            <a:endParaRPr b="0" lang="fr-FR" sz="1800" strike="noStrike" u="none">
              <a:solidFill>
                <a:srgbClr val="000000"/>
              </a:solidFill>
              <a:uFillTx/>
              <a:latin typeface="Arial"/>
            </a:endParaRPr>
          </a:p>
          <a:p>
            <a:pPr defTabSz="914400">
              <a:lnSpc>
                <a:spcPct val="90000"/>
              </a:lnSpc>
            </a:pPr>
            <a:r>
              <a:rPr b="0" lang="fr-FR" sz="1800" strike="noStrike" u="none">
                <a:solidFill>
                  <a:schemeClr val="dk1"/>
                </a:solidFill>
                <a:uFillTx/>
                <a:latin typeface="Arial"/>
              </a:rPr>
              <a:t>- etc.</a:t>
            </a:r>
            <a:endParaRPr b="0" lang="fr-FR" sz="1800" strike="noStrike" u="none">
              <a:solidFill>
                <a:srgbClr val="000000"/>
              </a:solidFill>
              <a:uFillTx/>
              <a:latin typeface="Arial"/>
            </a:endParaRPr>
          </a:p>
        </p:txBody>
      </p:sp>
      <p:pic>
        <p:nvPicPr>
          <p:cNvPr id="192" name="Image 1" descr=""/>
          <p:cNvPicPr/>
          <p:nvPr/>
        </p:nvPicPr>
        <p:blipFill>
          <a:blip r:embed="rId2"/>
          <a:stretch/>
        </p:blipFill>
        <p:spPr>
          <a:xfrm>
            <a:off x="514800" y="987480"/>
            <a:ext cx="1840320" cy="1990080"/>
          </a:xfrm>
          <a:prstGeom prst="rect">
            <a:avLst/>
          </a:prstGeom>
          <a:noFill/>
          <a:ln w="0">
            <a:noFill/>
          </a:ln>
        </p:spPr>
      </p:pic>
      <p:sp>
        <p:nvSpPr>
          <p:cNvPr id="193" name="Titre 1"/>
          <p:cNvSpPr/>
          <p:nvPr/>
        </p:nvSpPr>
        <p:spPr>
          <a:xfrm>
            <a:off x="755640" y="3396240"/>
            <a:ext cx="5904360" cy="1007640"/>
          </a:xfrm>
          <a:prstGeom prst="rect">
            <a:avLst/>
          </a:prstGeom>
          <a:noFill/>
          <a:ln w="0">
            <a:noFill/>
          </a:ln>
        </p:spPr>
        <p:style>
          <a:lnRef idx="0"/>
          <a:fillRef idx="0"/>
          <a:effectRef idx="0"/>
          <a:fontRef idx="minor"/>
        </p:style>
        <p:txBody>
          <a:bodyPr lIns="0" rIns="0" tIns="0" bIns="0" anchor="t">
            <a:noAutofit/>
          </a:bodyPr>
          <a:p>
            <a:pPr defTabSz="914400">
              <a:lnSpc>
                <a:spcPct val="90000"/>
              </a:lnSpc>
            </a:pPr>
            <a:r>
              <a:rPr b="0" lang="fr-FR" sz="1800" strike="noStrike" u="none">
                <a:solidFill>
                  <a:srgbClr val="49b170"/>
                </a:solidFill>
                <a:uFillTx/>
                <a:latin typeface="Arial"/>
              </a:rPr>
              <a:t>• </a:t>
            </a:r>
            <a:r>
              <a:rPr b="1" lang="fr-FR" sz="1800" strike="noStrike" u="none">
                <a:solidFill>
                  <a:schemeClr val="dk1"/>
                </a:solidFill>
                <a:uFillTx/>
                <a:latin typeface="Arial"/>
              </a:rPr>
              <a:t>Après votre bac pro, </a:t>
            </a:r>
            <a:r>
              <a:rPr b="0" lang="fr-FR" sz="1800" strike="noStrike" u="none">
                <a:solidFill>
                  <a:schemeClr val="dk1"/>
                </a:solidFill>
                <a:uFillTx/>
                <a:latin typeface="Arial"/>
              </a:rPr>
              <a:t>vous pouvez faire :</a:t>
            </a:r>
            <a:endParaRPr b="0" lang="fr-FR" sz="1800" strike="noStrike" u="none">
              <a:solidFill>
                <a:srgbClr val="000000"/>
              </a:solidFill>
              <a:uFillTx/>
              <a:latin typeface="Arial"/>
            </a:endParaRPr>
          </a:p>
          <a:p>
            <a:pPr defTabSz="914400">
              <a:lnSpc>
                <a:spcPct val="90000"/>
              </a:lnSpc>
            </a:pPr>
            <a:r>
              <a:rPr b="0" lang="fr-FR" sz="1800" strike="noStrike" u="none">
                <a:solidFill>
                  <a:schemeClr val="dk1"/>
                </a:solidFill>
                <a:uFillTx/>
                <a:latin typeface="Arial"/>
              </a:rPr>
              <a:t>- un certificat de spécialisation d’un an (niveau bac)</a:t>
            </a:r>
            <a:endParaRPr b="0" lang="fr-FR" sz="1800" strike="noStrike" u="none">
              <a:solidFill>
                <a:srgbClr val="000000"/>
              </a:solidFill>
              <a:uFillTx/>
              <a:latin typeface="Arial"/>
            </a:endParaRPr>
          </a:p>
          <a:p>
            <a:pPr defTabSz="914400">
              <a:lnSpc>
                <a:spcPct val="90000"/>
              </a:lnSpc>
            </a:pPr>
            <a:r>
              <a:rPr b="0" lang="fr-FR" sz="1800" strike="noStrike" u="none">
                <a:solidFill>
                  <a:schemeClr val="dk1"/>
                </a:solidFill>
                <a:uFillTx/>
                <a:latin typeface="Arial"/>
              </a:rPr>
              <a:t>- un BTS (niveau bac + 2)</a:t>
            </a:r>
            <a:endParaRPr b="0" lang="fr-FR" sz="1800" strike="noStrike" u="none">
              <a:solidFill>
                <a:srgbClr val="000000"/>
              </a:solidFill>
              <a:uFillTx/>
              <a:latin typeface="Arial"/>
            </a:endParaRPr>
          </a:p>
          <a:p>
            <a:pPr defTabSz="914400">
              <a:lnSpc>
                <a:spcPct val="90000"/>
              </a:lnSpc>
            </a:pPr>
            <a:r>
              <a:rPr b="0" lang="fr-FR" sz="1800" strike="noStrike" u="none">
                <a:solidFill>
                  <a:schemeClr val="dk1"/>
                </a:solidFill>
                <a:uFillTx/>
                <a:latin typeface="Arial"/>
              </a:rPr>
              <a:t>- etc.</a:t>
            </a:r>
            <a:endParaRPr b="0" lang="fr-FR" sz="1800" strike="noStrike" u="none">
              <a:solidFill>
                <a:srgbClr val="000000"/>
              </a:solidFill>
              <a:uFillTx/>
              <a:latin typeface="Arial"/>
            </a:endParaRPr>
          </a:p>
        </p:txBody>
      </p:sp>
      <p:pic>
        <p:nvPicPr>
          <p:cNvPr id="194" name="Image 9" descr=""/>
          <p:cNvPicPr/>
          <p:nvPr/>
        </p:nvPicPr>
        <p:blipFill>
          <a:blip r:embed="rId3"/>
          <a:stretch/>
        </p:blipFill>
        <p:spPr>
          <a:xfrm>
            <a:off x="5746320" y="2891520"/>
            <a:ext cx="2857680" cy="1978200"/>
          </a:xfrm>
          <a:prstGeom prst="rect">
            <a:avLst/>
          </a:prstGeom>
          <a:noFill/>
          <a:ln w="0">
            <a:noFill/>
          </a:ln>
        </p:spPr>
      </p:pic>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 name="Rectangle 77"/>
          <p:cNvSpPr/>
          <p:nvPr/>
        </p:nvSpPr>
        <p:spPr>
          <a:xfrm>
            <a:off x="2483640" y="1082880"/>
            <a:ext cx="6294600" cy="35766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trike="noStrike" u="none">
              <a:solidFill>
                <a:schemeClr val="lt1"/>
              </a:solidFill>
              <a:uFillTx/>
              <a:latin typeface="Arial"/>
            </a:endParaRPr>
          </a:p>
        </p:txBody>
      </p:sp>
      <p:sp>
        <p:nvSpPr>
          <p:cNvPr id="26" name="PlaceHolder 1"/>
          <p:cNvSpPr>
            <a:spLocks noGrp="1"/>
          </p:cNvSpPr>
          <p:nvPr>
            <p:ph type="title"/>
          </p:nvPr>
        </p:nvSpPr>
        <p:spPr>
          <a:xfrm>
            <a:off x="365400" y="2966760"/>
            <a:ext cx="1938600" cy="1732320"/>
          </a:xfrm>
          <a:prstGeom prst="rect">
            <a:avLst/>
          </a:prstGeom>
          <a:noFill/>
          <a:ln w="0">
            <a:noFill/>
          </a:ln>
        </p:spPr>
        <p:txBody>
          <a:bodyPr lIns="0" rIns="0" tIns="0" bIns="0" anchor="t">
            <a:noAutofit/>
          </a:bodyPr>
          <a:p>
            <a:pPr indent="0" defTabSz="914400">
              <a:lnSpc>
                <a:spcPct val="90000"/>
              </a:lnSpc>
              <a:buNone/>
            </a:pPr>
            <a:r>
              <a:rPr b="0" lang="fr-FR" sz="1800" strike="noStrike" u="none">
                <a:solidFill>
                  <a:schemeClr val="dk1"/>
                </a:solidFill>
                <a:uFillTx/>
                <a:latin typeface="Arial"/>
                <a:ea typeface="Calibri"/>
              </a:rPr>
              <a:t>On entre au lycée pro </a:t>
            </a:r>
            <a:r>
              <a:rPr b="1" lang="fr-FR" sz="1800" strike="noStrike" u="none">
                <a:solidFill>
                  <a:schemeClr val="dk1"/>
                </a:solidFill>
                <a:uFillTx/>
                <a:latin typeface="Arial"/>
                <a:ea typeface="Calibri"/>
              </a:rPr>
              <a:t>après la 3</a:t>
            </a:r>
            <a:r>
              <a:rPr b="1" lang="fr-FR" sz="1800" strike="noStrike" u="none" baseline="30000">
                <a:solidFill>
                  <a:schemeClr val="dk1"/>
                </a:solidFill>
                <a:uFillTx/>
                <a:latin typeface="Arial"/>
                <a:ea typeface="Calibri"/>
              </a:rPr>
              <a:t>e</a:t>
            </a:r>
            <a:r>
              <a:rPr b="1" lang="fr-FR" sz="1800" strike="noStrike" u="none">
                <a:solidFill>
                  <a:schemeClr val="dk1"/>
                </a:solidFill>
                <a:uFillTx/>
                <a:latin typeface="Arial"/>
                <a:ea typeface="Calibri"/>
              </a:rPr>
              <a:t> </a:t>
            </a:r>
            <a:r>
              <a:rPr b="0" lang="fr-FR" sz="1800" strike="noStrike" u="none">
                <a:solidFill>
                  <a:schemeClr val="dk1"/>
                </a:solidFill>
                <a:uFillTx/>
                <a:latin typeface="Arial"/>
                <a:ea typeface="Calibri"/>
              </a:rPr>
              <a:t>:</a:t>
            </a:r>
            <a:br>
              <a:rPr sz="1800"/>
            </a:br>
            <a:r>
              <a:rPr b="0" lang="fr-FR" sz="1800" strike="noStrike" u="none">
                <a:solidFill>
                  <a:srgbClr val="49b170"/>
                </a:solidFill>
                <a:uFillTx/>
                <a:latin typeface="Arial"/>
                <a:ea typeface="Calibri"/>
              </a:rPr>
              <a:t>•</a:t>
            </a:r>
            <a:r>
              <a:rPr b="0" lang="fr-FR" sz="1800" strike="noStrike" u="none">
                <a:solidFill>
                  <a:srgbClr val="49b170"/>
                </a:solidFill>
                <a:uFillTx/>
                <a:latin typeface="Arial"/>
                <a:ea typeface="Calibri"/>
              </a:rPr>
              <a:t> </a:t>
            </a:r>
            <a:r>
              <a:rPr b="0" lang="fr-FR" sz="1800" strike="noStrike" u="none">
                <a:solidFill>
                  <a:schemeClr val="dk1"/>
                </a:solidFill>
                <a:uFillTx/>
                <a:latin typeface="Arial"/>
                <a:ea typeface="Calibri"/>
              </a:rPr>
              <a:t>soit en </a:t>
            </a:r>
            <a:r>
              <a:rPr b="1" lang="fr-FR" sz="1800" strike="noStrike" u="none">
                <a:solidFill>
                  <a:srgbClr val="49b170"/>
                </a:solidFill>
                <a:uFillTx/>
                <a:latin typeface="Arial"/>
                <a:ea typeface="Calibri"/>
              </a:rPr>
              <a:t>1</a:t>
            </a:r>
            <a:r>
              <a:rPr b="1" lang="fr-FR" sz="1800" strike="noStrike" u="none" baseline="30000">
                <a:solidFill>
                  <a:srgbClr val="49b170"/>
                </a:solidFill>
                <a:uFillTx/>
                <a:latin typeface="Arial"/>
                <a:ea typeface="Calibri"/>
              </a:rPr>
              <a:t>re</a:t>
            </a:r>
            <a:r>
              <a:rPr b="1" lang="fr-FR" sz="1800" strike="noStrike" u="none">
                <a:solidFill>
                  <a:srgbClr val="49b170"/>
                </a:solidFill>
                <a:uFillTx/>
                <a:latin typeface="Arial"/>
                <a:ea typeface="Calibri"/>
              </a:rPr>
              <a:t> année de CAP</a:t>
            </a:r>
            <a:br>
              <a:rPr sz="1800"/>
            </a:br>
            <a:r>
              <a:rPr b="0" lang="fr-FR" sz="1800" strike="noStrike" u="none">
                <a:solidFill>
                  <a:srgbClr val="49b170"/>
                </a:solidFill>
                <a:uFillTx/>
                <a:latin typeface="Arial"/>
                <a:ea typeface="Calibri"/>
              </a:rPr>
              <a:t>•</a:t>
            </a:r>
            <a:r>
              <a:rPr b="0" lang="fr-FR" sz="1800" strike="noStrike" u="none">
                <a:solidFill>
                  <a:srgbClr val="49b170"/>
                </a:solidFill>
                <a:uFillTx/>
                <a:latin typeface="Arial"/>
                <a:ea typeface="Calibri"/>
              </a:rPr>
              <a:t> </a:t>
            </a:r>
            <a:r>
              <a:rPr b="0" lang="fr-FR" sz="1800" strike="noStrike" u="none">
                <a:solidFill>
                  <a:schemeClr val="dk1"/>
                </a:solidFill>
                <a:uFillTx/>
                <a:latin typeface="Arial"/>
                <a:ea typeface="Calibri"/>
              </a:rPr>
              <a:t>soit en </a:t>
            </a:r>
            <a:r>
              <a:rPr b="1" lang="fr-FR" sz="1800" strike="noStrike" u="none">
                <a:solidFill>
                  <a:srgbClr val="49b170"/>
                </a:solidFill>
                <a:uFillTx/>
                <a:latin typeface="Arial"/>
                <a:ea typeface="Calibri"/>
              </a:rPr>
              <a:t>seconde professionnelle</a:t>
            </a:r>
            <a:endParaRPr b="0" lang="fr-FR" sz="1800" strike="noStrike" u="none">
              <a:solidFill>
                <a:schemeClr val="dk1"/>
              </a:solidFill>
              <a:uFillTx/>
              <a:latin typeface="Arial"/>
            </a:endParaRPr>
          </a:p>
        </p:txBody>
      </p:sp>
      <p:sp>
        <p:nvSpPr>
          <p:cNvPr id="27" name="PlaceHolder 2"/>
          <p:cNvSpPr>
            <a:spLocks noGrp="1"/>
          </p:cNvSpPr>
          <p:nvPr>
            <p:ph type="sldNum" idx="8"/>
          </p:nvPr>
        </p:nvSpPr>
        <p:spPr>
          <a:xfrm>
            <a:off x="7668360" y="4783680"/>
            <a:ext cx="134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a:solidFill>
                  <a:schemeClr val="dk1"/>
                </a:solidFill>
                <a:uFillTx/>
                <a:latin typeface="Arial"/>
              </a:defRPr>
            </a:lvl1pPr>
          </a:lstStyle>
          <a:p>
            <a:pPr indent="0" algn="r" defTabSz="914400">
              <a:lnSpc>
                <a:spcPct val="100000"/>
              </a:lnSpc>
              <a:buNone/>
            </a:pPr>
            <a:fld id="{A03CAE8F-FDDC-48BC-BB78-A7B4DC65EF21}" type="slidenum">
              <a:rPr b="1" lang="fr-FR" sz="750" strike="noStrike" u="none">
                <a:solidFill>
                  <a:schemeClr val="dk1"/>
                </a:solidFill>
                <a:uFillTx/>
                <a:latin typeface="Arial"/>
              </a:rPr>
              <a:t>1</a:t>
            </a:fld>
            <a:endParaRPr b="0" lang="fr-FR" sz="750" strike="noStrike" u="none">
              <a:solidFill>
                <a:srgbClr val="000000"/>
              </a:solidFill>
              <a:uFillTx/>
              <a:latin typeface="Times New Roman"/>
            </a:endParaRPr>
          </a:p>
        </p:txBody>
      </p:sp>
      <p:pic>
        <p:nvPicPr>
          <p:cNvPr id="28" name="Image 8" descr=""/>
          <p:cNvPicPr/>
          <p:nvPr/>
        </p:nvPicPr>
        <p:blipFill>
          <a:blip r:embed="rId1"/>
          <a:stretch/>
        </p:blipFill>
        <p:spPr>
          <a:xfrm>
            <a:off x="0" y="0"/>
            <a:ext cx="9143640" cy="761760"/>
          </a:xfrm>
          <a:prstGeom prst="rect">
            <a:avLst/>
          </a:prstGeom>
          <a:noFill/>
          <a:ln w="0">
            <a:noFill/>
          </a:ln>
        </p:spPr>
      </p:pic>
      <p:grpSp>
        <p:nvGrpSpPr>
          <p:cNvPr id="29" name="Groupe 76"/>
          <p:cNvGrpSpPr/>
          <p:nvPr/>
        </p:nvGrpSpPr>
        <p:grpSpPr>
          <a:xfrm>
            <a:off x="2484000" y="1275480"/>
            <a:ext cx="5989320" cy="3186360"/>
            <a:chOff x="2484000" y="1275480"/>
            <a:chExt cx="5989320" cy="3186360"/>
          </a:xfrm>
        </p:grpSpPr>
        <p:cxnSp>
          <p:nvCxnSpPr>
            <p:cNvPr id="30" name="Connecteur droit 50"/>
            <p:cNvCxnSpPr>
              <a:endCxn id="31" idx="2"/>
            </p:cNvCxnSpPr>
            <p:nvPr/>
          </p:nvCxnSpPr>
          <p:spPr>
            <a:xfrm>
              <a:off x="7537680" y="2418120"/>
              <a:ext cx="11520" cy="1391760"/>
            </a:xfrm>
            <a:prstGeom prst="straightConnector1">
              <a:avLst/>
            </a:prstGeom>
            <a:ln w="28575">
              <a:solidFill>
                <a:srgbClr val="000000"/>
              </a:solidFill>
              <a:round/>
            </a:ln>
          </p:spPr>
        </p:cxnSp>
        <p:cxnSp>
          <p:nvCxnSpPr>
            <p:cNvPr id="32" name="Connecteur droit 47"/>
            <p:cNvCxnSpPr/>
            <p:nvPr/>
          </p:nvCxnSpPr>
          <p:spPr>
            <a:xfrm>
              <a:off x="3869280" y="1749600"/>
              <a:ext cx="360" cy="1915200"/>
            </a:xfrm>
            <a:prstGeom prst="straightConnector1">
              <a:avLst/>
            </a:prstGeom>
            <a:ln w="28575">
              <a:solidFill>
                <a:srgbClr val="000000"/>
              </a:solidFill>
              <a:round/>
            </a:ln>
          </p:spPr>
        </p:cxnSp>
        <p:grpSp>
          <p:nvGrpSpPr>
            <p:cNvPr id="33" name="Groupe 24"/>
            <p:cNvGrpSpPr/>
            <p:nvPr/>
          </p:nvGrpSpPr>
          <p:grpSpPr>
            <a:xfrm>
              <a:off x="2785320" y="3229200"/>
              <a:ext cx="2185200" cy="603720"/>
              <a:chOff x="2785320" y="3229200"/>
              <a:chExt cx="2185200" cy="603720"/>
            </a:xfrm>
          </p:grpSpPr>
          <p:sp>
            <p:nvSpPr>
              <p:cNvPr id="34" name="Rectangle : coins arrondis 22"/>
              <p:cNvSpPr/>
              <p:nvPr/>
            </p:nvSpPr>
            <p:spPr>
              <a:xfrm>
                <a:off x="2785320" y="3252600"/>
                <a:ext cx="2162160" cy="580320"/>
              </a:xfrm>
              <a:prstGeom prst="roundRect">
                <a:avLst>
                  <a:gd name="adj" fmla="val 16667"/>
                </a:avLst>
              </a:prstGeom>
              <a:solidFill>
                <a:schemeClr val="tx1"/>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1" lang="fr-FR" sz="1400" strike="noStrike" u="none">
                  <a:solidFill>
                    <a:schemeClr val="lt1"/>
                  </a:solidFill>
                  <a:highlight>
                    <a:srgbClr val="49b170"/>
                  </a:highlight>
                  <a:uFillTx/>
                  <a:latin typeface="Arial"/>
                </a:endParaRPr>
              </a:p>
            </p:txBody>
          </p:sp>
          <p:sp>
            <p:nvSpPr>
              <p:cNvPr id="35" name="Rectangle : coins arrondis 14"/>
              <p:cNvSpPr/>
              <p:nvPr/>
            </p:nvSpPr>
            <p:spPr>
              <a:xfrm>
                <a:off x="2808360" y="3229200"/>
                <a:ext cx="2162160" cy="580320"/>
              </a:xfrm>
              <a:prstGeom prst="roundRect">
                <a:avLst>
                  <a:gd name="adj" fmla="val 16667"/>
                </a:avLst>
              </a:prstGeom>
              <a:solidFill>
                <a:srgbClr val="49b170"/>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r>
                  <a:rPr b="1" lang="fr-FR" sz="1400" strike="noStrike" u="none">
                    <a:solidFill>
                      <a:schemeClr val="lt1"/>
                    </a:solidFill>
                    <a:uFillTx/>
                    <a:latin typeface="Arial"/>
                    <a:ea typeface="Calibri"/>
                  </a:rPr>
                  <a:t>Seconde</a:t>
                </a:r>
                <a:br>
                  <a:rPr sz="1400"/>
                </a:br>
                <a:r>
                  <a:rPr b="1" lang="fr-FR" sz="1400" strike="noStrike" u="none">
                    <a:solidFill>
                      <a:schemeClr val="lt1"/>
                    </a:solidFill>
                    <a:uFillTx/>
                    <a:latin typeface="Arial"/>
                    <a:ea typeface="Calibri"/>
                  </a:rPr>
                  <a:t>professionnelle</a:t>
                </a:r>
                <a:endParaRPr b="0" lang="fr-FR" sz="1400" strike="noStrike" u="none">
                  <a:solidFill>
                    <a:srgbClr val="ffffff"/>
                  </a:solidFill>
                  <a:uFillTx/>
                  <a:latin typeface="Arial"/>
                </a:endParaRPr>
              </a:p>
            </p:txBody>
          </p:sp>
        </p:grpSp>
        <p:grpSp>
          <p:nvGrpSpPr>
            <p:cNvPr id="36" name="Groupe 25"/>
            <p:cNvGrpSpPr/>
            <p:nvPr/>
          </p:nvGrpSpPr>
          <p:grpSpPr>
            <a:xfrm>
              <a:off x="2785320" y="2548800"/>
              <a:ext cx="2185200" cy="603360"/>
              <a:chOff x="2785320" y="2548800"/>
              <a:chExt cx="2185200" cy="603360"/>
            </a:xfrm>
          </p:grpSpPr>
          <p:sp>
            <p:nvSpPr>
              <p:cNvPr id="37" name="Rectangle : coins arrondis 26"/>
              <p:cNvSpPr/>
              <p:nvPr/>
            </p:nvSpPr>
            <p:spPr>
              <a:xfrm>
                <a:off x="2785320" y="2571840"/>
                <a:ext cx="2162160" cy="580320"/>
              </a:xfrm>
              <a:prstGeom prst="roundRect">
                <a:avLst>
                  <a:gd name="adj" fmla="val 16667"/>
                </a:avLst>
              </a:prstGeom>
              <a:solidFill>
                <a:schemeClr val="tx1"/>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1" lang="fr-FR" sz="1400" strike="noStrike" u="none">
                  <a:solidFill>
                    <a:schemeClr val="lt1"/>
                  </a:solidFill>
                  <a:highlight>
                    <a:srgbClr val="49b170"/>
                  </a:highlight>
                  <a:uFillTx/>
                  <a:latin typeface="Arial"/>
                </a:endParaRPr>
              </a:p>
            </p:txBody>
          </p:sp>
          <p:sp>
            <p:nvSpPr>
              <p:cNvPr id="38" name="Rectangle : coins arrondis 27"/>
              <p:cNvSpPr/>
              <p:nvPr/>
            </p:nvSpPr>
            <p:spPr>
              <a:xfrm>
                <a:off x="2808360" y="2548800"/>
                <a:ext cx="2162160" cy="580320"/>
              </a:xfrm>
              <a:prstGeom prst="roundRect">
                <a:avLst>
                  <a:gd name="adj" fmla="val 16667"/>
                </a:avLst>
              </a:prstGeom>
              <a:solidFill>
                <a:schemeClr val="bg1"/>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r>
                  <a:rPr b="1" lang="fr-FR" sz="1400" strike="noStrike" u="none">
                    <a:solidFill>
                      <a:schemeClr val="dk1"/>
                    </a:solidFill>
                    <a:uFillTx/>
                    <a:latin typeface="Arial"/>
                    <a:ea typeface="Calibri"/>
                  </a:rPr>
                  <a:t>Première</a:t>
                </a:r>
                <a:br>
                  <a:rPr sz="1400"/>
                </a:br>
                <a:r>
                  <a:rPr b="1" lang="fr-FR" sz="1400" strike="noStrike" u="none">
                    <a:solidFill>
                      <a:schemeClr val="dk1"/>
                    </a:solidFill>
                    <a:uFillTx/>
                    <a:latin typeface="Arial"/>
                    <a:ea typeface="Calibri"/>
                  </a:rPr>
                  <a:t>professionnelle</a:t>
                </a:r>
                <a:endParaRPr b="0" lang="fr-FR" sz="1400" strike="noStrike" u="none">
                  <a:solidFill>
                    <a:srgbClr val="000000"/>
                  </a:solidFill>
                  <a:uFillTx/>
                  <a:latin typeface="Arial"/>
                </a:endParaRPr>
              </a:p>
            </p:txBody>
          </p:sp>
        </p:grpSp>
        <p:grpSp>
          <p:nvGrpSpPr>
            <p:cNvPr id="39" name="Groupe 29"/>
            <p:cNvGrpSpPr/>
            <p:nvPr/>
          </p:nvGrpSpPr>
          <p:grpSpPr>
            <a:xfrm>
              <a:off x="2785320" y="1875240"/>
              <a:ext cx="2185200" cy="603720"/>
              <a:chOff x="2785320" y="1875240"/>
              <a:chExt cx="2185200" cy="603720"/>
            </a:xfrm>
          </p:grpSpPr>
          <p:sp>
            <p:nvSpPr>
              <p:cNvPr id="40" name="Rectangle : coins arrondis 31"/>
              <p:cNvSpPr/>
              <p:nvPr/>
            </p:nvSpPr>
            <p:spPr>
              <a:xfrm>
                <a:off x="2785320" y="1898640"/>
                <a:ext cx="2162160" cy="580320"/>
              </a:xfrm>
              <a:prstGeom prst="roundRect">
                <a:avLst>
                  <a:gd name="adj" fmla="val 16667"/>
                </a:avLst>
              </a:prstGeom>
              <a:solidFill>
                <a:schemeClr val="tx1"/>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1" lang="fr-FR" sz="1400" strike="noStrike" u="none">
                  <a:solidFill>
                    <a:schemeClr val="lt1"/>
                  </a:solidFill>
                  <a:highlight>
                    <a:srgbClr val="49b170"/>
                  </a:highlight>
                  <a:uFillTx/>
                  <a:latin typeface="Arial"/>
                </a:endParaRPr>
              </a:p>
            </p:txBody>
          </p:sp>
          <p:sp>
            <p:nvSpPr>
              <p:cNvPr id="41" name="Rectangle : coins arrondis 32"/>
              <p:cNvSpPr/>
              <p:nvPr/>
            </p:nvSpPr>
            <p:spPr>
              <a:xfrm>
                <a:off x="2808360" y="1875240"/>
                <a:ext cx="2162160" cy="580320"/>
              </a:xfrm>
              <a:prstGeom prst="roundRect">
                <a:avLst>
                  <a:gd name="adj" fmla="val 16667"/>
                </a:avLst>
              </a:prstGeom>
              <a:solidFill>
                <a:schemeClr val="bg1"/>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r>
                  <a:rPr b="1" lang="fr-FR" sz="1400" strike="noStrike" u="none">
                    <a:solidFill>
                      <a:schemeClr val="dk1"/>
                    </a:solidFill>
                    <a:uFillTx/>
                    <a:latin typeface="Arial"/>
                    <a:ea typeface="Calibri"/>
                  </a:rPr>
                  <a:t>Terminale</a:t>
                </a:r>
                <a:br>
                  <a:rPr sz="1400"/>
                </a:br>
                <a:r>
                  <a:rPr b="1" lang="fr-FR" sz="1400" strike="noStrike" u="none">
                    <a:solidFill>
                      <a:schemeClr val="dk1"/>
                    </a:solidFill>
                    <a:uFillTx/>
                    <a:latin typeface="Arial"/>
                    <a:ea typeface="Calibri"/>
                  </a:rPr>
                  <a:t>professionnelle</a:t>
                </a:r>
                <a:endParaRPr b="0" lang="fr-FR" sz="1400" strike="noStrike" u="none">
                  <a:solidFill>
                    <a:srgbClr val="000000"/>
                  </a:solidFill>
                  <a:uFillTx/>
                  <a:latin typeface="Arial"/>
                </a:endParaRPr>
              </a:p>
            </p:txBody>
          </p:sp>
        </p:grpSp>
        <p:sp>
          <p:nvSpPr>
            <p:cNvPr id="42" name="ZoneTexte 33"/>
            <p:cNvSpPr/>
            <p:nvPr/>
          </p:nvSpPr>
          <p:spPr>
            <a:xfrm>
              <a:off x="2771640" y="1275480"/>
              <a:ext cx="2198520" cy="51660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1" lang="fr-FR" sz="1400" strike="noStrike" u="none">
                  <a:solidFill>
                    <a:schemeClr val="dk1"/>
                  </a:solidFill>
                  <a:uFillTx/>
                  <a:latin typeface="Arial"/>
                  <a:ea typeface="Calibri"/>
                </a:rPr>
                <a:t>BACCALAURÉAT</a:t>
              </a:r>
              <a:br>
                <a:rPr sz="1400"/>
              </a:br>
              <a:r>
                <a:rPr b="1" lang="fr-FR" sz="1400" strike="noStrike" u="none">
                  <a:solidFill>
                    <a:schemeClr val="dk1"/>
                  </a:solidFill>
                  <a:uFillTx/>
                  <a:latin typeface="Arial"/>
                  <a:ea typeface="Calibri"/>
                </a:rPr>
                <a:t>PROFESSIONNEL</a:t>
              </a:r>
              <a:endParaRPr b="0" lang="fr-FR" sz="1400" strike="noStrike" u="none">
                <a:solidFill>
                  <a:srgbClr val="000000"/>
                </a:solidFill>
                <a:uFillTx/>
                <a:latin typeface="Arial"/>
              </a:endParaRPr>
            </a:p>
          </p:txBody>
        </p:sp>
        <p:grpSp>
          <p:nvGrpSpPr>
            <p:cNvPr id="43" name="Groupe 36"/>
            <p:cNvGrpSpPr/>
            <p:nvPr/>
          </p:nvGrpSpPr>
          <p:grpSpPr>
            <a:xfrm>
              <a:off x="6604920" y="3229200"/>
              <a:ext cx="1868400" cy="603720"/>
              <a:chOff x="6604920" y="3229200"/>
              <a:chExt cx="1868400" cy="603720"/>
            </a:xfrm>
          </p:grpSpPr>
          <p:sp>
            <p:nvSpPr>
              <p:cNvPr id="44" name="Rectangle : coins arrondis 37"/>
              <p:cNvSpPr/>
              <p:nvPr/>
            </p:nvSpPr>
            <p:spPr>
              <a:xfrm>
                <a:off x="6604920" y="3252600"/>
                <a:ext cx="1848600" cy="580320"/>
              </a:xfrm>
              <a:prstGeom prst="roundRect">
                <a:avLst>
                  <a:gd name="adj" fmla="val 16667"/>
                </a:avLst>
              </a:prstGeom>
              <a:solidFill>
                <a:schemeClr val="tx1"/>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1" lang="fr-FR" sz="1400" strike="noStrike" u="none">
                  <a:solidFill>
                    <a:schemeClr val="lt1"/>
                  </a:solidFill>
                  <a:highlight>
                    <a:srgbClr val="49b170"/>
                  </a:highlight>
                  <a:uFillTx/>
                  <a:latin typeface="Arial"/>
                </a:endParaRPr>
              </a:p>
            </p:txBody>
          </p:sp>
          <p:sp>
            <p:nvSpPr>
              <p:cNvPr id="31" name="Rectangle : coins arrondis 38"/>
              <p:cNvSpPr/>
              <p:nvPr/>
            </p:nvSpPr>
            <p:spPr>
              <a:xfrm>
                <a:off x="6624720" y="3229200"/>
                <a:ext cx="1848600" cy="580320"/>
              </a:xfrm>
              <a:prstGeom prst="roundRect">
                <a:avLst>
                  <a:gd name="adj" fmla="val 16667"/>
                </a:avLst>
              </a:prstGeom>
              <a:solidFill>
                <a:srgbClr val="49b170"/>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r>
                  <a:rPr b="1" lang="fr-FR" sz="1400" strike="noStrike" u="none">
                    <a:solidFill>
                      <a:schemeClr val="lt1"/>
                    </a:solidFill>
                    <a:uFillTx/>
                    <a:latin typeface="Arial"/>
                    <a:ea typeface="Calibri"/>
                  </a:rPr>
                  <a:t>1</a:t>
                </a:r>
                <a:r>
                  <a:rPr b="1" lang="fr-FR" sz="1400" strike="noStrike" u="none" baseline="30000">
                    <a:solidFill>
                      <a:schemeClr val="lt1"/>
                    </a:solidFill>
                    <a:uFillTx/>
                    <a:latin typeface="Arial"/>
                    <a:ea typeface="Calibri"/>
                  </a:rPr>
                  <a:t>re</a:t>
                </a:r>
                <a:r>
                  <a:rPr b="1" lang="fr-FR" sz="1400" strike="noStrike" u="none">
                    <a:solidFill>
                      <a:schemeClr val="lt1"/>
                    </a:solidFill>
                    <a:uFillTx/>
                    <a:latin typeface="Arial"/>
                    <a:ea typeface="Calibri"/>
                  </a:rPr>
                  <a:t> année</a:t>
                </a:r>
                <a:endParaRPr b="0" lang="fr-FR" sz="1400" strike="noStrike" u="none">
                  <a:solidFill>
                    <a:srgbClr val="ffffff"/>
                  </a:solidFill>
                  <a:uFillTx/>
                  <a:latin typeface="Arial"/>
                </a:endParaRPr>
              </a:p>
            </p:txBody>
          </p:sp>
        </p:grpSp>
        <p:grpSp>
          <p:nvGrpSpPr>
            <p:cNvPr id="45" name="Groupe 42"/>
            <p:cNvGrpSpPr/>
            <p:nvPr/>
          </p:nvGrpSpPr>
          <p:grpSpPr>
            <a:xfrm>
              <a:off x="6604920" y="2550600"/>
              <a:ext cx="1868400" cy="603360"/>
              <a:chOff x="6604920" y="2550600"/>
              <a:chExt cx="1868400" cy="603360"/>
            </a:xfrm>
          </p:grpSpPr>
          <p:sp>
            <p:nvSpPr>
              <p:cNvPr id="46" name="Rectangle : coins arrondis 43"/>
              <p:cNvSpPr/>
              <p:nvPr/>
            </p:nvSpPr>
            <p:spPr>
              <a:xfrm>
                <a:off x="6604920" y="2573640"/>
                <a:ext cx="1848600" cy="580320"/>
              </a:xfrm>
              <a:prstGeom prst="roundRect">
                <a:avLst>
                  <a:gd name="adj" fmla="val 16667"/>
                </a:avLst>
              </a:prstGeom>
              <a:solidFill>
                <a:schemeClr val="tx1"/>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1" lang="fr-FR" sz="1400" strike="noStrike" u="none">
                  <a:solidFill>
                    <a:schemeClr val="lt1"/>
                  </a:solidFill>
                  <a:highlight>
                    <a:srgbClr val="49b170"/>
                  </a:highlight>
                  <a:uFillTx/>
                  <a:latin typeface="Arial"/>
                </a:endParaRPr>
              </a:p>
            </p:txBody>
          </p:sp>
          <p:sp>
            <p:nvSpPr>
              <p:cNvPr id="47" name="Rectangle : coins arrondis 44"/>
              <p:cNvSpPr/>
              <p:nvPr/>
            </p:nvSpPr>
            <p:spPr>
              <a:xfrm>
                <a:off x="6624720" y="2550600"/>
                <a:ext cx="1848600" cy="580320"/>
              </a:xfrm>
              <a:prstGeom prst="roundRect">
                <a:avLst>
                  <a:gd name="adj" fmla="val 16667"/>
                </a:avLst>
              </a:prstGeom>
              <a:solidFill>
                <a:schemeClr val="bg1"/>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r>
                  <a:rPr b="1" lang="fr-FR" sz="1400" strike="noStrike" u="none">
                    <a:solidFill>
                      <a:schemeClr val="dk1"/>
                    </a:solidFill>
                    <a:uFillTx/>
                    <a:latin typeface="Arial"/>
                    <a:ea typeface="Calibri"/>
                  </a:rPr>
                  <a:t>2</a:t>
                </a:r>
                <a:r>
                  <a:rPr b="1" lang="fr-FR" sz="1400" strike="noStrike" u="none" baseline="30000">
                    <a:solidFill>
                      <a:schemeClr val="dk1"/>
                    </a:solidFill>
                    <a:uFillTx/>
                    <a:latin typeface="Arial"/>
                    <a:ea typeface="Calibri"/>
                  </a:rPr>
                  <a:t>e</a:t>
                </a:r>
                <a:r>
                  <a:rPr b="1" lang="fr-FR" sz="1400" strike="noStrike" u="none">
                    <a:solidFill>
                      <a:schemeClr val="dk1"/>
                    </a:solidFill>
                    <a:uFillTx/>
                    <a:latin typeface="Arial"/>
                    <a:ea typeface="Calibri"/>
                  </a:rPr>
                  <a:t> année</a:t>
                </a:r>
                <a:endParaRPr b="0" lang="fr-FR" sz="1400" strike="noStrike" u="none">
                  <a:solidFill>
                    <a:srgbClr val="000000"/>
                  </a:solidFill>
                  <a:uFillTx/>
                  <a:latin typeface="Arial"/>
                </a:endParaRPr>
              </a:p>
            </p:txBody>
          </p:sp>
        </p:grpSp>
        <p:sp>
          <p:nvSpPr>
            <p:cNvPr id="48" name="ZoneTexte 54"/>
            <p:cNvSpPr/>
            <p:nvPr/>
          </p:nvSpPr>
          <p:spPr>
            <a:xfrm>
              <a:off x="6604920" y="2148120"/>
              <a:ext cx="1868400" cy="30312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1" lang="fr-FR" sz="1400" strike="noStrike" u="none">
                  <a:solidFill>
                    <a:schemeClr val="dk1"/>
                  </a:solidFill>
                  <a:uFillTx/>
                  <a:latin typeface="Arial"/>
                  <a:ea typeface="Calibri"/>
                </a:rPr>
                <a:t>CAP</a:t>
              </a:r>
              <a:endParaRPr b="0" lang="fr-FR" sz="1400" strike="noStrike" u="none">
                <a:solidFill>
                  <a:srgbClr val="000000"/>
                </a:solidFill>
                <a:uFillTx/>
                <a:latin typeface="Arial"/>
              </a:endParaRPr>
            </a:p>
          </p:txBody>
        </p:sp>
        <p:cxnSp>
          <p:nvCxnSpPr>
            <p:cNvPr id="49" name="Connecteur droit 57"/>
            <p:cNvCxnSpPr/>
            <p:nvPr/>
          </p:nvCxnSpPr>
          <p:spPr>
            <a:xfrm flipH="1">
              <a:off x="5089320" y="3570120"/>
              <a:ext cx="1440360" cy="360"/>
            </a:xfrm>
            <a:prstGeom prst="straightConnector1">
              <a:avLst/>
            </a:prstGeom>
            <a:ln w="28575">
              <a:solidFill>
                <a:srgbClr val="000000">
                  <a:lumMod val="50000"/>
                  <a:lumOff val="50000"/>
                </a:srgbClr>
              </a:solidFill>
              <a:prstDash val="sysDot"/>
              <a:round/>
              <a:headEnd len="med" type="triangle" w="med"/>
              <a:tailEnd len="med" type="triangle" w="med"/>
            </a:ln>
          </p:spPr>
        </p:cxnSp>
        <p:cxnSp>
          <p:nvCxnSpPr>
            <p:cNvPr id="50" name="Connecteur droit 61"/>
            <p:cNvCxnSpPr/>
            <p:nvPr/>
          </p:nvCxnSpPr>
          <p:spPr>
            <a:xfrm flipH="1">
              <a:off x="5089320" y="2849400"/>
              <a:ext cx="1440360" cy="360"/>
            </a:xfrm>
            <a:prstGeom prst="straightConnector1">
              <a:avLst/>
            </a:prstGeom>
            <a:ln w="28575">
              <a:solidFill>
                <a:srgbClr val="000000">
                  <a:lumMod val="50000"/>
                  <a:lumOff val="50000"/>
                </a:srgbClr>
              </a:solidFill>
              <a:prstDash val="sysDot"/>
              <a:round/>
              <a:headEnd len="med" type="triangle" w="med"/>
              <a:tailEnd len="med" type="triangle" w="med"/>
            </a:ln>
          </p:spPr>
        </p:cxnSp>
        <p:sp>
          <p:nvSpPr>
            <p:cNvPr id="51" name="ZoneTexte 63"/>
            <p:cNvSpPr/>
            <p:nvPr/>
          </p:nvSpPr>
          <p:spPr>
            <a:xfrm>
              <a:off x="5094360" y="2952360"/>
              <a:ext cx="1434960" cy="54756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i="1" lang="fr-FR" sz="1000" strike="noStrike" u="none">
                  <a:solidFill>
                    <a:schemeClr val="dk1"/>
                  </a:solidFill>
                  <a:uFillTx/>
                  <a:latin typeface="Arial"/>
                  <a:ea typeface="Calibri"/>
                </a:rPr>
                <a:t>Des passerelles</a:t>
              </a:r>
              <a:br>
                <a:rPr sz="1000"/>
              </a:br>
              <a:r>
                <a:rPr b="0" i="1" lang="fr-FR" sz="1000" strike="noStrike" u="none">
                  <a:solidFill>
                    <a:schemeClr val="dk1"/>
                  </a:solidFill>
                  <a:uFillTx/>
                  <a:latin typeface="Arial"/>
                  <a:ea typeface="Calibri"/>
                </a:rPr>
                <a:t>sont possibles entre les formations</a:t>
              </a:r>
              <a:r>
                <a:rPr b="0" i="1" lang="fr-FR" sz="1000" strike="noStrike" u="none">
                  <a:solidFill>
                    <a:schemeClr val="dk1"/>
                  </a:solidFill>
                  <a:uFillTx/>
                  <a:latin typeface="Arial"/>
                  <a:ea typeface="Calibri"/>
                </a:rPr>
                <a:t> </a:t>
              </a:r>
              <a:endParaRPr b="0" lang="fr-FR" sz="1000" strike="noStrike" u="none">
                <a:solidFill>
                  <a:srgbClr val="000000"/>
                </a:solidFill>
                <a:uFillTx/>
                <a:latin typeface="Arial"/>
              </a:endParaRPr>
            </a:p>
          </p:txBody>
        </p:sp>
        <p:sp>
          <p:nvSpPr>
            <p:cNvPr id="52" name="ZoneTexte 66"/>
            <p:cNvSpPr/>
            <p:nvPr/>
          </p:nvSpPr>
          <p:spPr>
            <a:xfrm>
              <a:off x="6783120" y="1365480"/>
              <a:ext cx="1604880" cy="70020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i="1" lang="fr-FR" sz="1000" strike="noStrike" u="none">
                  <a:solidFill>
                    <a:schemeClr val="dk1"/>
                  </a:solidFill>
                  <a:uFillTx/>
                  <a:latin typeface="Arial"/>
                  <a:ea typeface="Calibri"/>
                </a:rPr>
                <a:t>Le CAP peut être préparé en 1, 2 ou 3 ans selon votre rythme d’apprentissage</a:t>
              </a:r>
              <a:r>
                <a:rPr b="0" i="1" lang="fr-FR" sz="1000" strike="noStrike" u="none">
                  <a:solidFill>
                    <a:schemeClr val="dk1"/>
                  </a:solidFill>
                  <a:uFillTx/>
                  <a:latin typeface="Arial"/>
                  <a:ea typeface="Calibri"/>
                </a:rPr>
                <a:t> </a:t>
              </a:r>
              <a:endParaRPr b="0" lang="fr-FR" sz="1000" strike="noStrike" u="none">
                <a:solidFill>
                  <a:srgbClr val="000000"/>
                </a:solidFill>
                <a:uFillTx/>
                <a:latin typeface="Arial"/>
              </a:endParaRPr>
            </a:p>
          </p:txBody>
        </p:sp>
        <p:sp>
          <p:nvSpPr>
            <p:cNvPr id="53" name="Virage 72"/>
            <p:cNvSpPr/>
            <p:nvPr/>
          </p:nvSpPr>
          <p:spPr>
            <a:xfrm flipV="1" rot="16200000">
              <a:off x="2957040" y="3412440"/>
              <a:ext cx="575640" cy="1522080"/>
            </a:xfrm>
            <a:prstGeom prst="bentArrow">
              <a:avLst>
                <a:gd name="adj1" fmla="val 25000"/>
                <a:gd name="adj2" fmla="val 25000"/>
                <a:gd name="adj3" fmla="val 25000"/>
                <a:gd name="adj4" fmla="val 43750"/>
              </a:avLst>
            </a:prstGeom>
            <a:solidFill>
              <a:srgbClr val="49b170"/>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trike="noStrike" u="none">
                <a:solidFill>
                  <a:schemeClr val="dk1"/>
                </a:solidFill>
                <a:uFillTx/>
                <a:latin typeface="Arial"/>
              </a:endParaRPr>
            </a:p>
          </p:txBody>
        </p:sp>
        <p:sp>
          <p:nvSpPr>
            <p:cNvPr id="54" name="Virage 75"/>
            <p:cNvSpPr/>
            <p:nvPr/>
          </p:nvSpPr>
          <p:spPr>
            <a:xfrm flipV="1" rot="16200000">
              <a:off x="5272920" y="2032920"/>
              <a:ext cx="575640" cy="4281120"/>
            </a:xfrm>
            <a:prstGeom prst="bentArrow">
              <a:avLst>
                <a:gd name="adj1" fmla="val 25000"/>
                <a:gd name="adj2" fmla="val 25000"/>
                <a:gd name="adj3" fmla="val 25000"/>
                <a:gd name="adj4" fmla="val 43750"/>
              </a:avLst>
            </a:prstGeom>
            <a:solidFill>
              <a:srgbClr val="49b170"/>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trike="noStrike" u="none">
                <a:solidFill>
                  <a:schemeClr val="dk1"/>
                </a:solidFill>
                <a:uFillTx/>
                <a:latin typeface="Arial"/>
              </a:endParaRPr>
            </a:p>
          </p:txBody>
        </p:sp>
      </p:gr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5" name="PlaceHolder 1"/>
          <p:cNvSpPr>
            <a:spLocks noGrp="1"/>
          </p:cNvSpPr>
          <p:nvPr>
            <p:ph type="title"/>
          </p:nvPr>
        </p:nvSpPr>
        <p:spPr>
          <a:xfrm>
            <a:off x="1105920" y="943920"/>
            <a:ext cx="7992360" cy="519480"/>
          </a:xfrm>
          <a:prstGeom prst="rect">
            <a:avLst/>
          </a:prstGeom>
          <a:noFill/>
          <a:ln w="0">
            <a:noFill/>
          </a:ln>
        </p:spPr>
        <p:txBody>
          <a:bodyPr lIns="0" rIns="0" tIns="0" bIns="0" anchor="t">
            <a:noAutofit/>
          </a:bodyPr>
          <a:p>
            <a:pPr indent="0" defTabSz="914400">
              <a:lnSpc>
                <a:spcPct val="90000"/>
              </a:lnSpc>
              <a:buNone/>
            </a:pPr>
            <a:r>
              <a:rPr b="0" lang="fr-FR" sz="1800" strike="noStrike" u="none">
                <a:solidFill>
                  <a:schemeClr val="dk1"/>
                </a:solidFill>
                <a:uFillTx/>
                <a:latin typeface="Arial"/>
                <a:ea typeface="Calibri"/>
              </a:rPr>
              <a:t>La classe de seconde est organisée</a:t>
            </a:r>
            <a:r>
              <a:rPr b="1" lang="fr-FR" sz="1800" strike="noStrike" u="none">
                <a:solidFill>
                  <a:schemeClr val="dk1"/>
                </a:solidFill>
                <a:uFillTx/>
                <a:latin typeface="Arial"/>
                <a:ea typeface="Calibri"/>
              </a:rPr>
              <a:t> en </a:t>
            </a:r>
            <a:r>
              <a:rPr b="1" lang="fr-FR" sz="2400" strike="noStrike" u="none">
                <a:solidFill>
                  <a:srgbClr val="49b170"/>
                </a:solidFill>
                <a:uFillTx/>
                <a:latin typeface="Arial"/>
                <a:ea typeface="Calibri"/>
              </a:rPr>
              <a:t>familles de métiers,</a:t>
            </a:r>
            <a:br>
              <a:rPr sz="2400"/>
            </a:br>
            <a:r>
              <a:rPr b="0" lang="fr-FR" sz="1800" strike="noStrike" u="none">
                <a:solidFill>
                  <a:schemeClr val="dk1"/>
                </a:solidFill>
                <a:uFillTx/>
                <a:latin typeface="Arial"/>
                <a:ea typeface="Calibri"/>
              </a:rPr>
              <a:t>qui regroupent chacune entre </a:t>
            </a:r>
            <a:r>
              <a:rPr b="1" lang="fr-FR" sz="1800" strike="noStrike" u="none">
                <a:solidFill>
                  <a:schemeClr val="dk1"/>
                </a:solidFill>
                <a:uFillTx/>
                <a:latin typeface="Arial"/>
                <a:ea typeface="Calibri"/>
              </a:rPr>
              <a:t>2 et 10 spécialités de baccalauréat.</a:t>
            </a:r>
            <a:endParaRPr b="0" lang="fr-FR" sz="1800" strike="noStrike" u="none">
              <a:solidFill>
                <a:schemeClr val="dk1"/>
              </a:solidFill>
              <a:uFillTx/>
              <a:latin typeface="Arial"/>
            </a:endParaRPr>
          </a:p>
        </p:txBody>
      </p:sp>
      <p:sp>
        <p:nvSpPr>
          <p:cNvPr id="56" name="PlaceHolder 2"/>
          <p:cNvSpPr>
            <a:spLocks noGrp="1"/>
          </p:cNvSpPr>
          <p:nvPr>
            <p:ph type="sldNum" idx="9"/>
          </p:nvPr>
        </p:nvSpPr>
        <p:spPr>
          <a:xfrm>
            <a:off x="7668360" y="4783680"/>
            <a:ext cx="134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a:solidFill>
                  <a:schemeClr val="dk1"/>
                </a:solidFill>
                <a:uFillTx/>
                <a:latin typeface="Arial"/>
              </a:defRPr>
            </a:lvl1pPr>
          </a:lstStyle>
          <a:p>
            <a:pPr indent="0" algn="r" defTabSz="914400">
              <a:lnSpc>
                <a:spcPct val="100000"/>
              </a:lnSpc>
              <a:buNone/>
            </a:pPr>
            <a:fld id="{53064AE4-3D13-4AD2-A105-52CE297CD7A9}" type="slidenum">
              <a:rPr b="1" lang="fr-FR" sz="750" strike="noStrike" u="none">
                <a:solidFill>
                  <a:schemeClr val="dk1"/>
                </a:solidFill>
                <a:uFillTx/>
                <a:latin typeface="Arial"/>
              </a:rPr>
              <a:t>1</a:t>
            </a:fld>
            <a:endParaRPr b="0" lang="fr-FR" sz="750" strike="noStrike" u="none">
              <a:solidFill>
                <a:srgbClr val="000000"/>
              </a:solidFill>
              <a:uFillTx/>
              <a:latin typeface="Times New Roman"/>
            </a:endParaRPr>
          </a:p>
        </p:txBody>
      </p:sp>
      <p:pic>
        <p:nvPicPr>
          <p:cNvPr id="57" name="Image 8" descr=""/>
          <p:cNvPicPr/>
          <p:nvPr/>
        </p:nvPicPr>
        <p:blipFill>
          <a:blip r:embed="rId1"/>
          <a:stretch/>
        </p:blipFill>
        <p:spPr>
          <a:xfrm>
            <a:off x="0" y="0"/>
            <a:ext cx="9143640" cy="761760"/>
          </a:xfrm>
          <a:prstGeom prst="rect">
            <a:avLst/>
          </a:prstGeom>
          <a:noFill/>
          <a:ln w="0">
            <a:noFill/>
          </a:ln>
        </p:spPr>
      </p:pic>
      <p:grpSp>
        <p:nvGrpSpPr>
          <p:cNvPr id="58" name="Groupe 12"/>
          <p:cNvGrpSpPr/>
          <p:nvPr/>
        </p:nvGrpSpPr>
        <p:grpSpPr>
          <a:xfrm>
            <a:off x="3868920" y="1779840"/>
            <a:ext cx="1405440" cy="1244880"/>
            <a:chOff x="3868920" y="1779840"/>
            <a:chExt cx="1405440" cy="1244880"/>
          </a:xfrm>
        </p:grpSpPr>
        <p:sp>
          <p:nvSpPr>
            <p:cNvPr id="59" name="Rectangle : coins arrondis 9"/>
            <p:cNvSpPr/>
            <p:nvPr/>
          </p:nvSpPr>
          <p:spPr>
            <a:xfrm>
              <a:off x="3868920" y="1827000"/>
              <a:ext cx="1367640" cy="1197720"/>
            </a:xfrm>
            <a:prstGeom prst="roundRect">
              <a:avLst>
                <a:gd name="adj" fmla="val 16667"/>
              </a:avLst>
            </a:prstGeom>
            <a:solidFill>
              <a:schemeClr val="tx1"/>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defTabSz="914400">
                <a:lnSpc>
                  <a:spcPct val="100000"/>
                </a:lnSpc>
              </a:pPr>
              <a:endParaRPr b="1" lang="fr-FR" sz="1200" strike="noStrike" u="none">
                <a:solidFill>
                  <a:schemeClr val="dk1"/>
                </a:solidFill>
                <a:uFillTx/>
                <a:latin typeface="Arial"/>
              </a:endParaRPr>
            </a:p>
          </p:txBody>
        </p:sp>
        <p:sp>
          <p:nvSpPr>
            <p:cNvPr id="60" name="Rectangle : coins arrondis 2"/>
            <p:cNvSpPr/>
            <p:nvPr/>
          </p:nvSpPr>
          <p:spPr>
            <a:xfrm>
              <a:off x="3906720" y="1779840"/>
              <a:ext cx="1367640" cy="1197720"/>
            </a:xfrm>
            <a:prstGeom prst="roundRect">
              <a:avLst>
                <a:gd name="adj" fmla="val 16667"/>
              </a:avLst>
            </a:prstGeom>
            <a:solidFill>
              <a:srgbClr val="49b170"/>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defTabSz="914400">
                <a:lnSpc>
                  <a:spcPct val="100000"/>
                </a:lnSpc>
              </a:pPr>
              <a:r>
                <a:rPr b="1" lang="fr-FR" sz="1200" strike="noStrike" u="none">
                  <a:solidFill>
                    <a:schemeClr val="lt1"/>
                  </a:solidFill>
                  <a:uFillTx/>
                  <a:latin typeface="Arial"/>
                  <a:ea typeface="Calibri"/>
                </a:rPr>
                <a:t>_</a:t>
              </a:r>
              <a:r>
                <a:rPr b="1" lang="fr-FR" sz="1200" strike="noStrike" u="none">
                  <a:solidFill>
                    <a:schemeClr val="dk1"/>
                  </a:solidFill>
                  <a:uFillTx/>
                  <a:latin typeface="Arial"/>
                  <a:ea typeface="Calibri"/>
                </a:rPr>
                <a:t>Beauté et bien-être</a:t>
              </a:r>
              <a:r>
                <a:rPr b="1" lang="fr-FR" sz="1200" strike="noStrike" u="none">
                  <a:solidFill>
                    <a:schemeClr val="dk1"/>
                  </a:solidFill>
                  <a:uFillTx/>
                  <a:latin typeface="Arial"/>
                  <a:ea typeface="Calibri"/>
                </a:rPr>
                <a:t> </a:t>
              </a:r>
              <a:endParaRPr b="0" lang="fr-FR" sz="1200" strike="noStrike" u="none">
                <a:solidFill>
                  <a:srgbClr val="ffffff"/>
                </a:solidFill>
                <a:uFillTx/>
                <a:latin typeface="Arial"/>
              </a:endParaRPr>
            </a:p>
          </p:txBody>
        </p:sp>
      </p:grpSp>
      <p:grpSp>
        <p:nvGrpSpPr>
          <p:cNvPr id="61" name="Groupe 13"/>
          <p:cNvGrpSpPr/>
          <p:nvPr/>
        </p:nvGrpSpPr>
        <p:grpSpPr>
          <a:xfrm>
            <a:off x="2106000" y="1965600"/>
            <a:ext cx="1405440" cy="1244880"/>
            <a:chOff x="2106000" y="1965600"/>
            <a:chExt cx="1405440" cy="1244880"/>
          </a:xfrm>
        </p:grpSpPr>
        <p:sp>
          <p:nvSpPr>
            <p:cNvPr id="62" name="Rectangle : coins arrondis 10"/>
            <p:cNvSpPr/>
            <p:nvPr/>
          </p:nvSpPr>
          <p:spPr>
            <a:xfrm>
              <a:off x="2106000" y="2012760"/>
              <a:ext cx="1367640" cy="1197720"/>
            </a:xfrm>
            <a:prstGeom prst="roundRect">
              <a:avLst>
                <a:gd name="adj" fmla="val 16667"/>
              </a:avLst>
            </a:prstGeom>
            <a:solidFill>
              <a:schemeClr val="tx1"/>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defTabSz="914400">
                <a:lnSpc>
                  <a:spcPct val="100000"/>
                </a:lnSpc>
              </a:pPr>
              <a:endParaRPr b="1" lang="fr-FR" sz="1200" strike="noStrike" u="none">
                <a:solidFill>
                  <a:schemeClr val="dk1"/>
                </a:solidFill>
                <a:uFillTx/>
                <a:latin typeface="Arial"/>
              </a:endParaRPr>
            </a:p>
          </p:txBody>
        </p:sp>
        <p:sp>
          <p:nvSpPr>
            <p:cNvPr id="63" name="Rectangle : coins arrondis 11"/>
            <p:cNvSpPr/>
            <p:nvPr/>
          </p:nvSpPr>
          <p:spPr>
            <a:xfrm>
              <a:off x="2143800" y="1965600"/>
              <a:ext cx="1367640" cy="1197720"/>
            </a:xfrm>
            <a:prstGeom prst="roundRect">
              <a:avLst>
                <a:gd name="adj" fmla="val 16667"/>
              </a:avLst>
            </a:prstGeom>
            <a:solidFill>
              <a:srgbClr val="49b170"/>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defTabSz="914400">
                <a:lnSpc>
                  <a:spcPct val="100000"/>
                </a:lnSpc>
              </a:pPr>
              <a:r>
                <a:rPr b="1" lang="fr-FR" sz="1200" strike="noStrike" u="none">
                  <a:solidFill>
                    <a:schemeClr val="lt1"/>
                  </a:solidFill>
                  <a:uFillTx/>
                  <a:latin typeface="Arial"/>
                  <a:ea typeface="Calibri"/>
                </a:rPr>
                <a:t>_</a:t>
              </a:r>
              <a:r>
                <a:rPr b="1" lang="fr-FR" sz="1200" strike="noStrike" u="none">
                  <a:solidFill>
                    <a:schemeClr val="dk1"/>
                  </a:solidFill>
                  <a:uFillTx/>
                  <a:latin typeface="Arial"/>
                  <a:ea typeface="Calibri"/>
                </a:rPr>
                <a:t>Maintenance des matériels et des véhicules</a:t>
              </a:r>
              <a:r>
                <a:rPr b="1" lang="fr-FR" sz="1200" strike="noStrike" u="none">
                  <a:solidFill>
                    <a:schemeClr val="dk1"/>
                  </a:solidFill>
                  <a:uFillTx/>
                  <a:latin typeface="Arial"/>
                  <a:ea typeface="Calibri"/>
                </a:rPr>
                <a:t> </a:t>
              </a:r>
              <a:endParaRPr b="0" lang="fr-FR" sz="1200" strike="noStrike" u="none">
                <a:solidFill>
                  <a:srgbClr val="ffffff"/>
                </a:solidFill>
                <a:uFillTx/>
                <a:latin typeface="Arial"/>
              </a:endParaRPr>
            </a:p>
          </p:txBody>
        </p:sp>
      </p:grpSp>
      <p:grpSp>
        <p:nvGrpSpPr>
          <p:cNvPr id="64" name="Groupe 15"/>
          <p:cNvGrpSpPr/>
          <p:nvPr/>
        </p:nvGrpSpPr>
        <p:grpSpPr>
          <a:xfrm>
            <a:off x="2411640" y="3461400"/>
            <a:ext cx="1405440" cy="1244880"/>
            <a:chOff x="2411640" y="3461400"/>
            <a:chExt cx="1405440" cy="1244880"/>
          </a:xfrm>
        </p:grpSpPr>
        <p:sp>
          <p:nvSpPr>
            <p:cNvPr id="65" name="Rectangle : coins arrondis 16"/>
            <p:cNvSpPr/>
            <p:nvPr/>
          </p:nvSpPr>
          <p:spPr>
            <a:xfrm>
              <a:off x="2411640" y="3508560"/>
              <a:ext cx="1367640" cy="1197720"/>
            </a:xfrm>
            <a:prstGeom prst="roundRect">
              <a:avLst>
                <a:gd name="adj" fmla="val 16667"/>
              </a:avLst>
            </a:prstGeom>
            <a:solidFill>
              <a:schemeClr val="tx1"/>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defTabSz="914400">
                <a:lnSpc>
                  <a:spcPct val="100000"/>
                </a:lnSpc>
              </a:pPr>
              <a:endParaRPr b="1" lang="fr-FR" sz="1200" strike="noStrike" u="none">
                <a:solidFill>
                  <a:schemeClr val="dk1"/>
                </a:solidFill>
                <a:uFillTx/>
                <a:latin typeface="Arial"/>
              </a:endParaRPr>
            </a:p>
          </p:txBody>
        </p:sp>
        <p:sp>
          <p:nvSpPr>
            <p:cNvPr id="66" name="Rectangle : coins arrondis 17"/>
            <p:cNvSpPr/>
            <p:nvPr/>
          </p:nvSpPr>
          <p:spPr>
            <a:xfrm>
              <a:off x="2449440" y="3461400"/>
              <a:ext cx="1367640" cy="1197720"/>
            </a:xfrm>
            <a:prstGeom prst="roundRect">
              <a:avLst>
                <a:gd name="adj" fmla="val 16667"/>
              </a:avLst>
            </a:prstGeom>
            <a:solidFill>
              <a:srgbClr val="49b170"/>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defTabSz="914400">
                <a:lnSpc>
                  <a:spcPct val="100000"/>
                </a:lnSpc>
              </a:pPr>
              <a:r>
                <a:rPr b="1" lang="fr-FR" sz="1200" strike="noStrike" u="none">
                  <a:solidFill>
                    <a:schemeClr val="lt1"/>
                  </a:solidFill>
                  <a:uFillTx/>
                  <a:latin typeface="Arial"/>
                  <a:ea typeface="Calibri"/>
                </a:rPr>
                <a:t>_</a:t>
              </a:r>
              <a:r>
                <a:rPr b="1" lang="fr-FR" sz="1200" strike="noStrike" u="none">
                  <a:solidFill>
                    <a:schemeClr val="dk1"/>
                  </a:solidFill>
                  <a:uFillTx/>
                  <a:latin typeface="Arial"/>
                  <a:ea typeface="Calibri"/>
                </a:rPr>
                <a:t>Construction durable, bâtiment</a:t>
              </a:r>
              <a:br>
                <a:rPr sz="1200"/>
              </a:br>
              <a:r>
                <a:rPr b="1" lang="fr-FR" sz="1200" strike="noStrike" u="none">
                  <a:solidFill>
                    <a:schemeClr val="dk1"/>
                  </a:solidFill>
                  <a:uFillTx/>
                  <a:latin typeface="Arial"/>
                  <a:ea typeface="Calibri"/>
                </a:rPr>
                <a:t>et travaux publics</a:t>
              </a:r>
              <a:r>
                <a:rPr b="1" lang="fr-FR" sz="1200" strike="noStrike" u="none">
                  <a:solidFill>
                    <a:schemeClr val="dk1"/>
                  </a:solidFill>
                  <a:uFillTx/>
                  <a:latin typeface="Arial"/>
                  <a:ea typeface="Calibri"/>
                </a:rPr>
                <a:t> </a:t>
              </a:r>
              <a:endParaRPr b="0" lang="fr-FR" sz="1200" strike="noStrike" u="none">
                <a:solidFill>
                  <a:srgbClr val="ffffff"/>
                </a:solidFill>
                <a:uFillTx/>
                <a:latin typeface="Arial"/>
              </a:endParaRPr>
            </a:p>
          </p:txBody>
        </p:sp>
      </p:grpSp>
      <p:grpSp>
        <p:nvGrpSpPr>
          <p:cNvPr id="67" name="Groupe 18"/>
          <p:cNvGrpSpPr/>
          <p:nvPr/>
        </p:nvGrpSpPr>
        <p:grpSpPr>
          <a:xfrm>
            <a:off x="4044600" y="3307680"/>
            <a:ext cx="1405440" cy="1244880"/>
            <a:chOff x="4044600" y="3307680"/>
            <a:chExt cx="1405440" cy="1244880"/>
          </a:xfrm>
        </p:grpSpPr>
        <p:sp>
          <p:nvSpPr>
            <p:cNvPr id="68" name="Rectangle : coins arrondis 19"/>
            <p:cNvSpPr/>
            <p:nvPr/>
          </p:nvSpPr>
          <p:spPr>
            <a:xfrm>
              <a:off x="4044600" y="3354840"/>
              <a:ext cx="1367640" cy="1197720"/>
            </a:xfrm>
            <a:prstGeom prst="roundRect">
              <a:avLst>
                <a:gd name="adj" fmla="val 16667"/>
              </a:avLst>
            </a:prstGeom>
            <a:solidFill>
              <a:schemeClr val="tx1"/>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defTabSz="914400">
                <a:lnSpc>
                  <a:spcPct val="100000"/>
                </a:lnSpc>
              </a:pPr>
              <a:endParaRPr b="1" lang="fr-FR" sz="1200" strike="noStrike" u="none">
                <a:solidFill>
                  <a:schemeClr val="dk1"/>
                </a:solidFill>
                <a:uFillTx/>
                <a:latin typeface="Arial"/>
              </a:endParaRPr>
            </a:p>
          </p:txBody>
        </p:sp>
        <p:sp>
          <p:nvSpPr>
            <p:cNvPr id="69" name="Rectangle : coins arrondis 20"/>
            <p:cNvSpPr/>
            <p:nvPr/>
          </p:nvSpPr>
          <p:spPr>
            <a:xfrm>
              <a:off x="4082400" y="3307680"/>
              <a:ext cx="1367640" cy="1197720"/>
            </a:xfrm>
            <a:prstGeom prst="roundRect">
              <a:avLst>
                <a:gd name="adj" fmla="val 16667"/>
              </a:avLst>
            </a:prstGeom>
            <a:solidFill>
              <a:srgbClr val="49b170"/>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defTabSz="914400">
                <a:lnSpc>
                  <a:spcPct val="100000"/>
                </a:lnSpc>
              </a:pPr>
              <a:r>
                <a:rPr b="1" lang="fr-FR" sz="1200" strike="noStrike" u="none">
                  <a:solidFill>
                    <a:schemeClr val="lt1"/>
                  </a:solidFill>
                  <a:uFillTx/>
                  <a:latin typeface="Arial"/>
                  <a:ea typeface="Calibri"/>
                </a:rPr>
                <a:t>_</a:t>
              </a:r>
              <a:r>
                <a:rPr b="1" lang="fr-FR" sz="1200" strike="noStrike" u="none">
                  <a:solidFill>
                    <a:schemeClr val="dk1"/>
                  </a:solidFill>
                  <a:uFillTx/>
                  <a:latin typeface="Arial"/>
                  <a:ea typeface="Calibri"/>
                </a:rPr>
                <a:t>Réalisation d'ensembles mécaniques et industriels</a:t>
              </a:r>
              <a:r>
                <a:rPr b="1" lang="fr-FR" sz="1200" strike="noStrike" u="none">
                  <a:solidFill>
                    <a:schemeClr val="dk1"/>
                  </a:solidFill>
                  <a:uFillTx/>
                  <a:latin typeface="Arial"/>
                  <a:ea typeface="Calibri"/>
                </a:rPr>
                <a:t> </a:t>
              </a:r>
              <a:endParaRPr b="0" lang="fr-FR" sz="1200" strike="noStrike" u="none">
                <a:solidFill>
                  <a:srgbClr val="ffffff"/>
                </a:solidFill>
                <a:uFillTx/>
                <a:latin typeface="Arial"/>
              </a:endParaRPr>
            </a:p>
          </p:txBody>
        </p:sp>
      </p:grpSp>
      <p:grpSp>
        <p:nvGrpSpPr>
          <p:cNvPr id="70" name="Groupe 21"/>
          <p:cNvGrpSpPr/>
          <p:nvPr/>
        </p:nvGrpSpPr>
        <p:grpSpPr>
          <a:xfrm>
            <a:off x="5701680" y="2012760"/>
            <a:ext cx="1467000" cy="1244880"/>
            <a:chOff x="5701680" y="2012760"/>
            <a:chExt cx="1467000" cy="1244880"/>
          </a:xfrm>
        </p:grpSpPr>
        <p:sp>
          <p:nvSpPr>
            <p:cNvPr id="71" name="Rectangle : coins arrondis 23"/>
            <p:cNvSpPr/>
            <p:nvPr/>
          </p:nvSpPr>
          <p:spPr>
            <a:xfrm>
              <a:off x="5701680" y="2059920"/>
              <a:ext cx="1367640" cy="1197720"/>
            </a:xfrm>
            <a:prstGeom prst="roundRect">
              <a:avLst>
                <a:gd name="adj" fmla="val 16667"/>
              </a:avLst>
            </a:prstGeom>
            <a:solidFill>
              <a:schemeClr val="tx1"/>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defTabSz="914400">
                <a:lnSpc>
                  <a:spcPct val="100000"/>
                </a:lnSpc>
              </a:pPr>
              <a:endParaRPr b="1" lang="fr-FR" sz="1200" strike="noStrike" u="none">
                <a:solidFill>
                  <a:schemeClr val="dk1"/>
                </a:solidFill>
                <a:uFillTx/>
                <a:latin typeface="Arial"/>
              </a:endParaRPr>
            </a:p>
          </p:txBody>
        </p:sp>
        <p:sp>
          <p:nvSpPr>
            <p:cNvPr id="72" name="Rectangle : coins arrondis 30"/>
            <p:cNvSpPr/>
            <p:nvPr/>
          </p:nvSpPr>
          <p:spPr>
            <a:xfrm>
              <a:off x="5739480" y="2012760"/>
              <a:ext cx="1429200" cy="1197720"/>
            </a:xfrm>
            <a:prstGeom prst="roundRect">
              <a:avLst>
                <a:gd name="adj" fmla="val 16667"/>
              </a:avLst>
            </a:prstGeom>
            <a:solidFill>
              <a:srgbClr val="49b170"/>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defTabSz="914400">
                <a:lnSpc>
                  <a:spcPct val="100000"/>
                </a:lnSpc>
              </a:pPr>
              <a:r>
                <a:rPr b="1" lang="fr-FR" sz="1200" strike="noStrike" u="none">
                  <a:solidFill>
                    <a:schemeClr val="lt1"/>
                  </a:solidFill>
                  <a:uFillTx/>
                  <a:latin typeface="Arial"/>
                  <a:ea typeface="Calibri"/>
                </a:rPr>
                <a:t>_</a:t>
              </a:r>
              <a:r>
                <a:rPr b="1" lang="fr-FR" sz="1200" strike="noStrike" u="none">
                  <a:solidFill>
                    <a:schemeClr val="dk1"/>
                  </a:solidFill>
                  <a:uFillTx/>
                  <a:latin typeface="Arial"/>
                  <a:ea typeface="Calibri"/>
                </a:rPr>
                <a:t>Gestion administrative, transport et logistique</a:t>
              </a:r>
              <a:r>
                <a:rPr b="1" lang="fr-FR" sz="1200" strike="noStrike" u="none">
                  <a:solidFill>
                    <a:schemeClr val="dk1"/>
                  </a:solidFill>
                  <a:uFillTx/>
                  <a:latin typeface="Arial"/>
                  <a:ea typeface="Calibri"/>
                </a:rPr>
                <a:t> </a:t>
              </a:r>
              <a:endParaRPr b="0" lang="fr-FR" sz="1200" strike="noStrike" u="none">
                <a:solidFill>
                  <a:srgbClr val="ffffff"/>
                </a:solidFill>
                <a:uFillTx/>
                <a:latin typeface="Arial"/>
              </a:endParaRPr>
            </a:p>
          </p:txBody>
        </p:sp>
      </p:grpSp>
      <p:grpSp>
        <p:nvGrpSpPr>
          <p:cNvPr id="73" name="Groupe 34"/>
          <p:cNvGrpSpPr/>
          <p:nvPr/>
        </p:nvGrpSpPr>
        <p:grpSpPr>
          <a:xfrm>
            <a:off x="5639760" y="3537720"/>
            <a:ext cx="1405440" cy="1244880"/>
            <a:chOff x="5639760" y="3537720"/>
            <a:chExt cx="1405440" cy="1244880"/>
          </a:xfrm>
        </p:grpSpPr>
        <p:sp>
          <p:nvSpPr>
            <p:cNvPr id="74" name="Rectangle : coins arrondis 35"/>
            <p:cNvSpPr/>
            <p:nvPr/>
          </p:nvSpPr>
          <p:spPr>
            <a:xfrm>
              <a:off x="5639760" y="3584880"/>
              <a:ext cx="1367640" cy="1197720"/>
            </a:xfrm>
            <a:prstGeom prst="roundRect">
              <a:avLst>
                <a:gd name="adj" fmla="val 16667"/>
              </a:avLst>
            </a:prstGeom>
            <a:solidFill>
              <a:schemeClr val="tx1"/>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defTabSz="914400">
                <a:lnSpc>
                  <a:spcPct val="100000"/>
                </a:lnSpc>
              </a:pPr>
              <a:endParaRPr b="1" lang="fr-FR" sz="1200" strike="noStrike" u="none">
                <a:solidFill>
                  <a:schemeClr val="dk1"/>
                </a:solidFill>
                <a:uFillTx/>
                <a:latin typeface="Arial"/>
              </a:endParaRPr>
            </a:p>
          </p:txBody>
        </p:sp>
        <p:sp>
          <p:nvSpPr>
            <p:cNvPr id="75" name="Rectangle : coins arrondis 39"/>
            <p:cNvSpPr/>
            <p:nvPr/>
          </p:nvSpPr>
          <p:spPr>
            <a:xfrm>
              <a:off x="5677560" y="3537720"/>
              <a:ext cx="1367640" cy="1197720"/>
            </a:xfrm>
            <a:prstGeom prst="roundRect">
              <a:avLst>
                <a:gd name="adj" fmla="val 16667"/>
              </a:avLst>
            </a:prstGeom>
            <a:solidFill>
              <a:srgbClr val="49b170"/>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defTabSz="914400">
                <a:lnSpc>
                  <a:spcPct val="100000"/>
                </a:lnSpc>
              </a:pPr>
              <a:r>
                <a:rPr b="1" lang="fr-FR" sz="1200" strike="noStrike" u="none">
                  <a:solidFill>
                    <a:schemeClr val="lt1"/>
                  </a:solidFill>
                  <a:uFillTx/>
                  <a:latin typeface="Arial"/>
                  <a:ea typeface="Calibri"/>
                </a:rPr>
                <a:t>_</a:t>
              </a:r>
              <a:r>
                <a:rPr b="1" lang="fr-FR" sz="1200" strike="noStrike" u="none">
                  <a:solidFill>
                    <a:schemeClr val="dk1"/>
                  </a:solidFill>
                  <a:uFillTx/>
                  <a:latin typeface="Arial"/>
                  <a:ea typeface="Calibri"/>
                </a:rPr>
                <a:t>Relation</a:t>
              </a:r>
              <a:br>
                <a:rPr sz="1200"/>
              </a:br>
              <a:r>
                <a:rPr b="1" lang="fr-FR" sz="1200" strike="noStrike" u="none">
                  <a:solidFill>
                    <a:schemeClr val="dk1"/>
                  </a:solidFill>
                  <a:uFillTx/>
                  <a:latin typeface="Arial"/>
                  <a:ea typeface="Calibri"/>
                </a:rPr>
                <a:t>client</a:t>
              </a:r>
              <a:r>
                <a:rPr b="1" lang="fr-FR" sz="1200" strike="noStrike" u="none">
                  <a:solidFill>
                    <a:schemeClr val="dk1"/>
                  </a:solidFill>
                  <a:uFillTx/>
                  <a:latin typeface="Arial"/>
                  <a:ea typeface="Calibri"/>
                </a:rPr>
                <a:t> </a:t>
              </a:r>
              <a:endParaRPr b="0" lang="fr-FR" sz="1200" strike="noStrike" u="none">
                <a:solidFill>
                  <a:srgbClr val="ffffff"/>
                </a:solidFill>
                <a:uFillTx/>
                <a:latin typeface="Arial"/>
              </a:endParaRPr>
            </a:p>
          </p:txBody>
        </p:sp>
      </p:grpSp>
      <p:pic>
        <p:nvPicPr>
          <p:cNvPr id="76" name="Image 41" descr=""/>
          <p:cNvPicPr/>
          <p:nvPr/>
        </p:nvPicPr>
        <p:blipFill>
          <a:blip r:embed="rId2"/>
          <a:stretch/>
        </p:blipFill>
        <p:spPr>
          <a:xfrm>
            <a:off x="7095240" y="1839600"/>
            <a:ext cx="1929960" cy="1866600"/>
          </a:xfrm>
          <a:prstGeom prst="rect">
            <a:avLst/>
          </a:prstGeom>
          <a:noFill/>
          <a:ln w="0">
            <a:noFill/>
          </a:ln>
        </p:spPr>
      </p:pic>
      <p:pic>
        <p:nvPicPr>
          <p:cNvPr id="77" name="Image 25" descr=""/>
          <p:cNvPicPr/>
          <p:nvPr/>
        </p:nvPicPr>
        <p:blipFill>
          <a:blip r:embed="rId3"/>
          <a:stretch/>
        </p:blipFill>
        <p:spPr>
          <a:xfrm>
            <a:off x="107640" y="2720520"/>
            <a:ext cx="2442600" cy="1634400"/>
          </a:xfrm>
          <a:prstGeom prst="rect">
            <a:avLst/>
          </a:prstGeom>
          <a:noFill/>
          <a:ln w="0">
            <a:noFill/>
          </a:ln>
        </p:spPr>
      </p:pic>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8" name="PlaceHolder 1"/>
          <p:cNvSpPr>
            <a:spLocks noGrp="1"/>
          </p:cNvSpPr>
          <p:nvPr>
            <p:ph type="sldNum" idx="10"/>
          </p:nvPr>
        </p:nvSpPr>
        <p:spPr>
          <a:xfrm>
            <a:off x="7668360" y="4783680"/>
            <a:ext cx="134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a:solidFill>
                  <a:schemeClr val="dk1"/>
                </a:solidFill>
                <a:uFillTx/>
                <a:latin typeface="Arial"/>
              </a:defRPr>
            </a:lvl1pPr>
          </a:lstStyle>
          <a:p>
            <a:pPr indent="0" algn="r" defTabSz="914400">
              <a:lnSpc>
                <a:spcPct val="100000"/>
              </a:lnSpc>
              <a:buNone/>
            </a:pPr>
            <a:fld id="{0721342D-6A65-4775-9A3F-645883FEEA72}" type="slidenum">
              <a:rPr b="1" lang="fr-FR" sz="750" strike="noStrike" u="none">
                <a:solidFill>
                  <a:schemeClr val="dk1"/>
                </a:solidFill>
                <a:uFillTx/>
                <a:latin typeface="Arial"/>
              </a:rPr>
              <a:t>1</a:t>
            </a:fld>
            <a:endParaRPr b="0" lang="fr-FR" sz="750" strike="noStrike" u="none">
              <a:solidFill>
                <a:srgbClr val="000000"/>
              </a:solidFill>
              <a:uFillTx/>
              <a:latin typeface="Times New Roman"/>
            </a:endParaRPr>
          </a:p>
        </p:txBody>
      </p:sp>
      <p:pic>
        <p:nvPicPr>
          <p:cNvPr id="79" name="Image 8" descr=""/>
          <p:cNvPicPr/>
          <p:nvPr/>
        </p:nvPicPr>
        <p:blipFill>
          <a:blip r:embed="rId1"/>
          <a:stretch/>
        </p:blipFill>
        <p:spPr>
          <a:xfrm>
            <a:off x="0" y="0"/>
            <a:ext cx="9143640" cy="761760"/>
          </a:xfrm>
          <a:prstGeom prst="rect">
            <a:avLst/>
          </a:prstGeom>
          <a:noFill/>
          <a:ln w="0">
            <a:noFill/>
          </a:ln>
        </p:spPr>
      </p:pic>
      <p:grpSp>
        <p:nvGrpSpPr>
          <p:cNvPr id="80" name="Groupe 12"/>
          <p:cNvGrpSpPr/>
          <p:nvPr/>
        </p:nvGrpSpPr>
        <p:grpSpPr>
          <a:xfrm>
            <a:off x="2830320" y="1735200"/>
            <a:ext cx="1405440" cy="1244880"/>
            <a:chOff x="2830320" y="1735200"/>
            <a:chExt cx="1405440" cy="1244880"/>
          </a:xfrm>
        </p:grpSpPr>
        <p:sp>
          <p:nvSpPr>
            <p:cNvPr id="81" name="Rectangle : coins arrondis 9"/>
            <p:cNvSpPr/>
            <p:nvPr/>
          </p:nvSpPr>
          <p:spPr>
            <a:xfrm>
              <a:off x="2830320" y="1782360"/>
              <a:ext cx="1367640" cy="1197720"/>
            </a:xfrm>
            <a:prstGeom prst="roundRect">
              <a:avLst>
                <a:gd name="adj" fmla="val 16667"/>
              </a:avLst>
            </a:prstGeom>
            <a:solidFill>
              <a:schemeClr val="tx1"/>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defTabSz="914400">
                <a:lnSpc>
                  <a:spcPct val="100000"/>
                </a:lnSpc>
              </a:pPr>
              <a:endParaRPr b="1" lang="fr-FR" sz="1200" strike="noStrike" u="none">
                <a:solidFill>
                  <a:schemeClr val="dk1"/>
                </a:solidFill>
                <a:uFillTx/>
                <a:latin typeface="Arial"/>
              </a:endParaRPr>
            </a:p>
          </p:txBody>
        </p:sp>
        <p:sp>
          <p:nvSpPr>
            <p:cNvPr id="82" name="Rectangle : coins arrondis 2"/>
            <p:cNvSpPr/>
            <p:nvPr/>
          </p:nvSpPr>
          <p:spPr>
            <a:xfrm>
              <a:off x="2868120" y="1735200"/>
              <a:ext cx="1367640" cy="1197720"/>
            </a:xfrm>
            <a:prstGeom prst="roundRect">
              <a:avLst>
                <a:gd name="adj" fmla="val 16667"/>
              </a:avLst>
            </a:prstGeom>
            <a:solidFill>
              <a:srgbClr val="49b170"/>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defTabSz="914400">
                <a:lnSpc>
                  <a:spcPct val="100000"/>
                </a:lnSpc>
              </a:pPr>
              <a:r>
                <a:rPr b="1" lang="fr-FR" sz="1200" strike="noStrike" u="none">
                  <a:solidFill>
                    <a:schemeClr val="lt1"/>
                  </a:solidFill>
                  <a:uFillTx/>
                  <a:latin typeface="Arial"/>
                  <a:ea typeface="Calibri"/>
                </a:rPr>
                <a:t>_</a:t>
              </a:r>
              <a:r>
                <a:rPr b="1" lang="fr-FR" sz="1200" strike="noStrike" u="none">
                  <a:solidFill>
                    <a:schemeClr val="dk1"/>
                  </a:solidFill>
                  <a:uFillTx/>
                  <a:latin typeface="Arial"/>
                  <a:ea typeface="Calibri"/>
                </a:rPr>
                <a:t>Agencement, menuiserie et ameublement</a:t>
              </a:r>
              <a:r>
                <a:rPr b="1" lang="fr-FR" sz="1200" strike="noStrike" u="none">
                  <a:solidFill>
                    <a:schemeClr val="dk1"/>
                  </a:solidFill>
                  <a:uFillTx/>
                  <a:latin typeface="Arial"/>
                  <a:ea typeface="Calibri"/>
                </a:rPr>
                <a:t> </a:t>
              </a:r>
              <a:endParaRPr b="0" lang="fr-FR" sz="1200" strike="noStrike" u="none">
                <a:solidFill>
                  <a:srgbClr val="ffffff"/>
                </a:solidFill>
                <a:uFillTx/>
                <a:latin typeface="Arial"/>
              </a:endParaRPr>
            </a:p>
          </p:txBody>
        </p:sp>
      </p:grpSp>
      <p:grpSp>
        <p:nvGrpSpPr>
          <p:cNvPr id="83" name="Groupe 13"/>
          <p:cNvGrpSpPr/>
          <p:nvPr/>
        </p:nvGrpSpPr>
        <p:grpSpPr>
          <a:xfrm>
            <a:off x="1316160" y="1983600"/>
            <a:ext cx="1405440" cy="1244880"/>
            <a:chOff x="1316160" y="1983600"/>
            <a:chExt cx="1405440" cy="1244880"/>
          </a:xfrm>
        </p:grpSpPr>
        <p:sp>
          <p:nvSpPr>
            <p:cNvPr id="84" name="Rectangle : coins arrondis 10"/>
            <p:cNvSpPr/>
            <p:nvPr/>
          </p:nvSpPr>
          <p:spPr>
            <a:xfrm>
              <a:off x="1316160" y="2030760"/>
              <a:ext cx="1367640" cy="1197720"/>
            </a:xfrm>
            <a:prstGeom prst="roundRect">
              <a:avLst>
                <a:gd name="adj" fmla="val 16667"/>
              </a:avLst>
            </a:prstGeom>
            <a:solidFill>
              <a:schemeClr val="tx1"/>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defTabSz="914400">
                <a:lnSpc>
                  <a:spcPct val="100000"/>
                </a:lnSpc>
              </a:pPr>
              <a:endParaRPr b="1" lang="fr-FR" sz="1200" strike="noStrike" u="none">
                <a:solidFill>
                  <a:schemeClr val="dk1"/>
                </a:solidFill>
                <a:uFillTx/>
                <a:latin typeface="Arial"/>
              </a:endParaRPr>
            </a:p>
          </p:txBody>
        </p:sp>
        <p:sp>
          <p:nvSpPr>
            <p:cNvPr id="85" name="Rectangle : coins arrondis 11"/>
            <p:cNvSpPr/>
            <p:nvPr/>
          </p:nvSpPr>
          <p:spPr>
            <a:xfrm>
              <a:off x="1353960" y="1983600"/>
              <a:ext cx="1367640" cy="1197720"/>
            </a:xfrm>
            <a:prstGeom prst="roundRect">
              <a:avLst>
                <a:gd name="adj" fmla="val 16667"/>
              </a:avLst>
            </a:prstGeom>
            <a:solidFill>
              <a:srgbClr val="49b170"/>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defTabSz="914400">
                <a:lnSpc>
                  <a:spcPct val="100000"/>
                </a:lnSpc>
              </a:pPr>
              <a:r>
                <a:rPr b="1" lang="fr-FR" sz="1200" strike="noStrike" u="none">
                  <a:solidFill>
                    <a:schemeClr val="lt1"/>
                  </a:solidFill>
                  <a:uFillTx/>
                  <a:latin typeface="Arial"/>
                  <a:ea typeface="Calibri"/>
                </a:rPr>
                <a:t>_</a:t>
              </a:r>
              <a:r>
                <a:rPr b="1" lang="fr-FR" sz="1200" strike="noStrike" u="none">
                  <a:solidFill>
                    <a:schemeClr val="dk1"/>
                  </a:solidFill>
                  <a:uFillTx/>
                  <a:latin typeface="Arial"/>
                  <a:ea typeface="Calibri"/>
                </a:rPr>
                <a:t>Aéronautique</a:t>
              </a:r>
              <a:endParaRPr b="0" lang="fr-FR" sz="1200" strike="noStrike" u="none">
                <a:solidFill>
                  <a:srgbClr val="ffffff"/>
                </a:solidFill>
                <a:uFillTx/>
                <a:latin typeface="Arial"/>
              </a:endParaRPr>
            </a:p>
          </p:txBody>
        </p:sp>
      </p:grpSp>
      <p:grpSp>
        <p:nvGrpSpPr>
          <p:cNvPr id="86" name="Groupe 15"/>
          <p:cNvGrpSpPr/>
          <p:nvPr/>
        </p:nvGrpSpPr>
        <p:grpSpPr>
          <a:xfrm>
            <a:off x="1828080" y="3386880"/>
            <a:ext cx="1405440" cy="1244880"/>
            <a:chOff x="1828080" y="3386880"/>
            <a:chExt cx="1405440" cy="1244880"/>
          </a:xfrm>
        </p:grpSpPr>
        <p:sp>
          <p:nvSpPr>
            <p:cNvPr id="87" name="Rectangle : coins arrondis 16"/>
            <p:cNvSpPr/>
            <p:nvPr/>
          </p:nvSpPr>
          <p:spPr>
            <a:xfrm>
              <a:off x="1828080" y="3434040"/>
              <a:ext cx="1367640" cy="1197720"/>
            </a:xfrm>
            <a:prstGeom prst="roundRect">
              <a:avLst>
                <a:gd name="adj" fmla="val 16667"/>
              </a:avLst>
            </a:prstGeom>
            <a:solidFill>
              <a:schemeClr val="tx1"/>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defTabSz="914400">
                <a:lnSpc>
                  <a:spcPct val="100000"/>
                </a:lnSpc>
              </a:pPr>
              <a:endParaRPr b="1" lang="fr-FR" sz="1200" strike="noStrike" u="none">
                <a:solidFill>
                  <a:schemeClr val="dk1"/>
                </a:solidFill>
                <a:uFillTx/>
                <a:latin typeface="Arial"/>
              </a:endParaRPr>
            </a:p>
          </p:txBody>
        </p:sp>
        <p:sp>
          <p:nvSpPr>
            <p:cNvPr id="88" name="Rectangle : coins arrondis 17"/>
            <p:cNvSpPr/>
            <p:nvPr/>
          </p:nvSpPr>
          <p:spPr>
            <a:xfrm>
              <a:off x="1865880" y="3386880"/>
              <a:ext cx="1367640" cy="1197720"/>
            </a:xfrm>
            <a:prstGeom prst="roundRect">
              <a:avLst>
                <a:gd name="adj" fmla="val 16667"/>
              </a:avLst>
            </a:prstGeom>
            <a:solidFill>
              <a:srgbClr val="49b170"/>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defTabSz="914400">
                <a:lnSpc>
                  <a:spcPct val="100000"/>
                </a:lnSpc>
              </a:pPr>
              <a:r>
                <a:rPr b="1" lang="fr-FR" sz="1200" strike="noStrike" u="none">
                  <a:solidFill>
                    <a:schemeClr val="lt1"/>
                  </a:solidFill>
                  <a:uFillTx/>
                  <a:latin typeface="Arial"/>
                  <a:ea typeface="Calibri"/>
                </a:rPr>
                <a:t>_</a:t>
              </a:r>
              <a:r>
                <a:rPr b="1" lang="fr-FR" sz="1200" strike="noStrike" u="none">
                  <a:solidFill>
                    <a:schemeClr val="dk1"/>
                  </a:solidFill>
                  <a:uFillTx/>
                  <a:latin typeface="Arial"/>
                  <a:ea typeface="Calibri"/>
                </a:rPr>
                <a:t>Études et modélisation numérique du bâtiment</a:t>
              </a:r>
              <a:r>
                <a:rPr b="1" lang="fr-FR" sz="1200" strike="noStrike" u="none">
                  <a:solidFill>
                    <a:schemeClr val="dk1"/>
                  </a:solidFill>
                  <a:uFillTx/>
                  <a:latin typeface="Arial"/>
                  <a:ea typeface="Calibri"/>
                </a:rPr>
                <a:t> </a:t>
              </a:r>
              <a:endParaRPr b="0" lang="fr-FR" sz="1200" strike="noStrike" u="none">
                <a:solidFill>
                  <a:srgbClr val="ffffff"/>
                </a:solidFill>
                <a:uFillTx/>
                <a:latin typeface="Arial"/>
              </a:endParaRPr>
            </a:p>
          </p:txBody>
        </p:sp>
      </p:grpSp>
      <p:grpSp>
        <p:nvGrpSpPr>
          <p:cNvPr id="89" name="Groupe 18"/>
          <p:cNvGrpSpPr/>
          <p:nvPr/>
        </p:nvGrpSpPr>
        <p:grpSpPr>
          <a:xfrm>
            <a:off x="3326040" y="3099240"/>
            <a:ext cx="1530360" cy="1244880"/>
            <a:chOff x="3326040" y="3099240"/>
            <a:chExt cx="1530360" cy="1244880"/>
          </a:xfrm>
        </p:grpSpPr>
        <p:sp>
          <p:nvSpPr>
            <p:cNvPr id="90" name="Rectangle : coins arrondis 19"/>
            <p:cNvSpPr/>
            <p:nvPr/>
          </p:nvSpPr>
          <p:spPr>
            <a:xfrm>
              <a:off x="3326040" y="3146400"/>
              <a:ext cx="1489320" cy="1197720"/>
            </a:xfrm>
            <a:prstGeom prst="roundRect">
              <a:avLst>
                <a:gd name="adj" fmla="val 16667"/>
              </a:avLst>
            </a:prstGeom>
            <a:solidFill>
              <a:schemeClr val="tx1"/>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defTabSz="914400">
                <a:lnSpc>
                  <a:spcPct val="100000"/>
                </a:lnSpc>
              </a:pPr>
              <a:endParaRPr b="1" lang="fr-FR" sz="1200" strike="noStrike" u="none">
                <a:solidFill>
                  <a:schemeClr val="dk1"/>
                </a:solidFill>
                <a:uFillTx/>
                <a:latin typeface="Arial"/>
              </a:endParaRPr>
            </a:p>
          </p:txBody>
        </p:sp>
        <p:sp>
          <p:nvSpPr>
            <p:cNvPr id="91" name="Rectangle : coins arrondis 20"/>
            <p:cNvSpPr/>
            <p:nvPr/>
          </p:nvSpPr>
          <p:spPr>
            <a:xfrm>
              <a:off x="3367080" y="3099240"/>
              <a:ext cx="1489320" cy="1197720"/>
            </a:xfrm>
            <a:prstGeom prst="roundRect">
              <a:avLst>
                <a:gd name="adj" fmla="val 16667"/>
              </a:avLst>
            </a:prstGeom>
            <a:solidFill>
              <a:srgbClr val="49b170"/>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defTabSz="914400">
                <a:lnSpc>
                  <a:spcPct val="100000"/>
                </a:lnSpc>
              </a:pPr>
              <a:r>
                <a:rPr b="1" lang="fr-FR" sz="1200" strike="noStrike" u="none">
                  <a:solidFill>
                    <a:schemeClr val="lt1"/>
                  </a:solidFill>
                  <a:uFillTx/>
                  <a:latin typeface="Arial"/>
                  <a:ea typeface="Calibri"/>
                </a:rPr>
                <a:t>_ </a:t>
              </a:r>
              <a:r>
                <a:rPr b="1" lang="fr-FR" sz="1200" strike="noStrike" u="none">
                  <a:solidFill>
                    <a:schemeClr val="dk1"/>
                  </a:solidFill>
                  <a:uFillTx/>
                  <a:latin typeface="Arial"/>
                  <a:ea typeface="Calibri"/>
                </a:rPr>
                <a:t>Industries graphiques et communication</a:t>
              </a:r>
              <a:endParaRPr b="0" lang="fr-FR" sz="1200" strike="noStrike" u="none">
                <a:solidFill>
                  <a:srgbClr val="ffffff"/>
                </a:solidFill>
                <a:uFillTx/>
                <a:latin typeface="Arial"/>
              </a:endParaRPr>
            </a:p>
          </p:txBody>
        </p:sp>
      </p:grpSp>
      <p:grpSp>
        <p:nvGrpSpPr>
          <p:cNvPr id="92" name="Groupe 21"/>
          <p:cNvGrpSpPr/>
          <p:nvPr/>
        </p:nvGrpSpPr>
        <p:grpSpPr>
          <a:xfrm>
            <a:off x="4349160" y="1758600"/>
            <a:ext cx="1424880" cy="1244880"/>
            <a:chOff x="4349160" y="1758600"/>
            <a:chExt cx="1424880" cy="1244880"/>
          </a:xfrm>
        </p:grpSpPr>
        <p:sp>
          <p:nvSpPr>
            <p:cNvPr id="93" name="Rectangle : coins arrondis 23"/>
            <p:cNvSpPr/>
            <p:nvPr/>
          </p:nvSpPr>
          <p:spPr>
            <a:xfrm>
              <a:off x="4349160" y="1805760"/>
              <a:ext cx="1328760" cy="1197720"/>
            </a:xfrm>
            <a:prstGeom prst="roundRect">
              <a:avLst>
                <a:gd name="adj" fmla="val 16667"/>
              </a:avLst>
            </a:prstGeom>
            <a:solidFill>
              <a:schemeClr val="tx1"/>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defTabSz="914400">
                <a:lnSpc>
                  <a:spcPct val="100000"/>
                </a:lnSpc>
              </a:pPr>
              <a:endParaRPr b="1" lang="fr-FR" sz="1200" strike="noStrike" u="none">
                <a:solidFill>
                  <a:schemeClr val="dk1"/>
                </a:solidFill>
                <a:uFillTx/>
                <a:latin typeface="Arial"/>
              </a:endParaRPr>
            </a:p>
          </p:txBody>
        </p:sp>
        <p:sp>
          <p:nvSpPr>
            <p:cNvPr id="94" name="Rectangle : coins arrondis 30"/>
            <p:cNvSpPr/>
            <p:nvPr/>
          </p:nvSpPr>
          <p:spPr>
            <a:xfrm>
              <a:off x="4385520" y="1758600"/>
              <a:ext cx="1388520" cy="1197720"/>
            </a:xfrm>
            <a:prstGeom prst="roundRect">
              <a:avLst>
                <a:gd name="adj" fmla="val 16667"/>
              </a:avLst>
            </a:prstGeom>
            <a:solidFill>
              <a:srgbClr val="49b170"/>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defTabSz="914400">
                <a:lnSpc>
                  <a:spcPct val="100000"/>
                </a:lnSpc>
              </a:pPr>
              <a:r>
                <a:rPr b="1" lang="fr-FR" sz="1200" strike="noStrike" u="none">
                  <a:solidFill>
                    <a:schemeClr val="lt1"/>
                  </a:solidFill>
                  <a:uFillTx/>
                  <a:latin typeface="Arial"/>
                  <a:ea typeface="Calibri"/>
                </a:rPr>
                <a:t>_</a:t>
              </a:r>
              <a:r>
                <a:rPr b="1" lang="fr-FR" sz="1200" strike="noStrike" u="none">
                  <a:solidFill>
                    <a:schemeClr val="dk1"/>
                  </a:solidFill>
                  <a:uFillTx/>
                  <a:latin typeface="Arial"/>
                  <a:ea typeface="Calibri"/>
                </a:rPr>
                <a:t>Alimentation</a:t>
              </a:r>
              <a:r>
                <a:rPr b="1" lang="fr-FR" sz="1200" strike="noStrike" u="none">
                  <a:solidFill>
                    <a:schemeClr val="lt1"/>
                  </a:solidFill>
                  <a:uFillTx/>
                  <a:latin typeface="Arial"/>
                  <a:ea typeface="Calibri"/>
                </a:rPr>
                <a:t> </a:t>
              </a:r>
              <a:endParaRPr b="0" lang="fr-FR" sz="1200" strike="noStrike" u="none">
                <a:solidFill>
                  <a:srgbClr val="ffffff"/>
                </a:solidFill>
                <a:uFillTx/>
                <a:latin typeface="Arial"/>
              </a:endParaRPr>
            </a:p>
          </p:txBody>
        </p:sp>
      </p:grpSp>
      <p:grpSp>
        <p:nvGrpSpPr>
          <p:cNvPr id="95" name="Groupe 34"/>
          <p:cNvGrpSpPr/>
          <p:nvPr/>
        </p:nvGrpSpPr>
        <p:grpSpPr>
          <a:xfrm>
            <a:off x="4951440" y="3175200"/>
            <a:ext cx="1405440" cy="1244880"/>
            <a:chOff x="4951440" y="3175200"/>
            <a:chExt cx="1405440" cy="1244880"/>
          </a:xfrm>
        </p:grpSpPr>
        <p:sp>
          <p:nvSpPr>
            <p:cNvPr id="96" name="Rectangle : coins arrondis 35"/>
            <p:cNvSpPr/>
            <p:nvPr/>
          </p:nvSpPr>
          <p:spPr>
            <a:xfrm>
              <a:off x="4951440" y="3222360"/>
              <a:ext cx="1367640" cy="1197720"/>
            </a:xfrm>
            <a:prstGeom prst="roundRect">
              <a:avLst>
                <a:gd name="adj" fmla="val 16667"/>
              </a:avLst>
            </a:prstGeom>
            <a:solidFill>
              <a:schemeClr val="tx1"/>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defTabSz="914400">
                <a:lnSpc>
                  <a:spcPct val="100000"/>
                </a:lnSpc>
              </a:pPr>
              <a:endParaRPr b="1" lang="fr-FR" sz="1200" strike="noStrike" u="none">
                <a:solidFill>
                  <a:schemeClr val="dk1"/>
                </a:solidFill>
                <a:uFillTx/>
                <a:latin typeface="Arial"/>
              </a:endParaRPr>
            </a:p>
          </p:txBody>
        </p:sp>
        <p:sp>
          <p:nvSpPr>
            <p:cNvPr id="97" name="Rectangle : coins arrondis 39"/>
            <p:cNvSpPr/>
            <p:nvPr/>
          </p:nvSpPr>
          <p:spPr>
            <a:xfrm>
              <a:off x="4989240" y="3175200"/>
              <a:ext cx="1367640" cy="1197720"/>
            </a:xfrm>
            <a:prstGeom prst="roundRect">
              <a:avLst>
                <a:gd name="adj" fmla="val 16667"/>
              </a:avLst>
            </a:prstGeom>
            <a:solidFill>
              <a:srgbClr val="49b170"/>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defTabSz="914400">
                <a:lnSpc>
                  <a:spcPct val="100000"/>
                </a:lnSpc>
              </a:pPr>
              <a:r>
                <a:rPr b="1" lang="fr-FR" sz="1200" strike="noStrike" u="none">
                  <a:solidFill>
                    <a:schemeClr val="lt1"/>
                  </a:solidFill>
                  <a:uFillTx/>
                  <a:latin typeface="Arial"/>
                  <a:ea typeface="Calibri"/>
                </a:rPr>
                <a:t>_</a:t>
              </a:r>
              <a:r>
                <a:rPr b="1" lang="fr-FR" sz="1200" strike="noStrike" u="none">
                  <a:solidFill>
                    <a:schemeClr val="dk1"/>
                  </a:solidFill>
                  <a:uFillTx/>
                  <a:latin typeface="Arial"/>
                  <a:ea typeface="Calibri"/>
                </a:rPr>
                <a:t>Transitions numérique et énergétique</a:t>
              </a:r>
              <a:r>
                <a:rPr b="1" lang="fr-FR" sz="1200" strike="noStrike" u="none">
                  <a:solidFill>
                    <a:schemeClr val="dk1"/>
                  </a:solidFill>
                  <a:uFillTx/>
                  <a:latin typeface="Arial"/>
                  <a:ea typeface="Calibri"/>
                </a:rPr>
                <a:t> </a:t>
              </a:r>
              <a:endParaRPr b="0" lang="fr-FR" sz="1200" strike="noStrike" u="none">
                <a:solidFill>
                  <a:srgbClr val="ffffff"/>
                </a:solidFill>
                <a:uFillTx/>
                <a:latin typeface="Arial"/>
              </a:endParaRPr>
            </a:p>
          </p:txBody>
        </p:sp>
      </p:grpSp>
      <p:grpSp>
        <p:nvGrpSpPr>
          <p:cNvPr id="98" name="Groupe 3"/>
          <p:cNvGrpSpPr/>
          <p:nvPr/>
        </p:nvGrpSpPr>
        <p:grpSpPr>
          <a:xfrm>
            <a:off x="6450480" y="2764440"/>
            <a:ext cx="1388520" cy="1244880"/>
            <a:chOff x="6450480" y="2764440"/>
            <a:chExt cx="1388520" cy="1244880"/>
          </a:xfrm>
        </p:grpSpPr>
        <p:sp>
          <p:nvSpPr>
            <p:cNvPr id="99" name="Rectangle : coins arrondis 4"/>
            <p:cNvSpPr/>
            <p:nvPr/>
          </p:nvSpPr>
          <p:spPr>
            <a:xfrm>
              <a:off x="6450480" y="2811600"/>
              <a:ext cx="1294560" cy="1197720"/>
            </a:xfrm>
            <a:prstGeom prst="roundRect">
              <a:avLst>
                <a:gd name="adj" fmla="val 16667"/>
              </a:avLst>
            </a:prstGeom>
            <a:solidFill>
              <a:schemeClr val="tx1"/>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defTabSz="914400">
                <a:lnSpc>
                  <a:spcPct val="100000"/>
                </a:lnSpc>
              </a:pPr>
              <a:endParaRPr b="1" lang="fr-FR" sz="1200" strike="noStrike" u="none">
                <a:solidFill>
                  <a:schemeClr val="dk1"/>
                </a:solidFill>
                <a:uFillTx/>
                <a:latin typeface="Arial"/>
              </a:endParaRPr>
            </a:p>
          </p:txBody>
        </p:sp>
        <p:sp>
          <p:nvSpPr>
            <p:cNvPr id="100" name="Rectangle : coins arrondis 5"/>
            <p:cNvSpPr/>
            <p:nvPr/>
          </p:nvSpPr>
          <p:spPr>
            <a:xfrm>
              <a:off x="6486120" y="2764440"/>
              <a:ext cx="1352880" cy="1197720"/>
            </a:xfrm>
            <a:prstGeom prst="roundRect">
              <a:avLst>
                <a:gd name="adj" fmla="val 16667"/>
              </a:avLst>
            </a:prstGeom>
            <a:solidFill>
              <a:srgbClr val="49b170"/>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defTabSz="914400">
                <a:lnSpc>
                  <a:spcPct val="100000"/>
                </a:lnSpc>
              </a:pPr>
              <a:r>
                <a:rPr b="1" lang="fr-FR" sz="1200" strike="noStrike" u="none">
                  <a:solidFill>
                    <a:schemeClr val="lt1"/>
                  </a:solidFill>
                  <a:uFillTx/>
                  <a:latin typeface="Arial"/>
                  <a:ea typeface="Calibri"/>
                </a:rPr>
                <a:t>_</a:t>
              </a:r>
              <a:r>
                <a:rPr b="1" lang="fr-FR" sz="1200" strike="noStrike" u="none">
                  <a:solidFill>
                    <a:schemeClr val="dk1"/>
                  </a:solidFill>
                  <a:uFillTx/>
                  <a:latin typeface="Arial"/>
                  <a:ea typeface="Calibri"/>
                </a:rPr>
                <a:t>Hôtellerie restauration</a:t>
              </a:r>
              <a:r>
                <a:rPr b="1" lang="fr-FR" sz="1200" strike="noStrike" u="none">
                  <a:solidFill>
                    <a:schemeClr val="dk1"/>
                  </a:solidFill>
                  <a:uFillTx/>
                  <a:latin typeface="Arial"/>
                  <a:ea typeface="Calibri"/>
                </a:rPr>
                <a:t>  </a:t>
              </a:r>
              <a:endParaRPr b="0" lang="fr-FR" sz="1200" strike="noStrike" u="none">
                <a:solidFill>
                  <a:srgbClr val="ffffff"/>
                </a:solidFill>
                <a:uFillTx/>
                <a:latin typeface="Arial"/>
              </a:endParaRPr>
            </a:p>
          </p:txBody>
        </p:sp>
      </p:grpSp>
      <p:grpSp>
        <p:nvGrpSpPr>
          <p:cNvPr id="101" name="Groupe 14"/>
          <p:cNvGrpSpPr/>
          <p:nvPr/>
        </p:nvGrpSpPr>
        <p:grpSpPr>
          <a:xfrm>
            <a:off x="5890680" y="1407960"/>
            <a:ext cx="1405440" cy="1244880"/>
            <a:chOff x="5890680" y="1407960"/>
            <a:chExt cx="1405440" cy="1244880"/>
          </a:xfrm>
        </p:grpSpPr>
        <p:sp>
          <p:nvSpPr>
            <p:cNvPr id="102" name="Rectangle : coins arrondis 22"/>
            <p:cNvSpPr/>
            <p:nvPr/>
          </p:nvSpPr>
          <p:spPr>
            <a:xfrm>
              <a:off x="5890680" y="1455120"/>
              <a:ext cx="1367640" cy="1197720"/>
            </a:xfrm>
            <a:prstGeom prst="roundRect">
              <a:avLst>
                <a:gd name="adj" fmla="val 16667"/>
              </a:avLst>
            </a:prstGeom>
            <a:solidFill>
              <a:schemeClr val="tx1"/>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defTabSz="914400">
                <a:lnSpc>
                  <a:spcPct val="100000"/>
                </a:lnSpc>
              </a:pPr>
              <a:endParaRPr b="1" lang="fr-FR" sz="1200" strike="noStrike" u="none">
                <a:solidFill>
                  <a:schemeClr val="dk1"/>
                </a:solidFill>
                <a:uFillTx/>
                <a:latin typeface="Arial"/>
              </a:endParaRPr>
            </a:p>
          </p:txBody>
        </p:sp>
        <p:sp>
          <p:nvSpPr>
            <p:cNvPr id="103" name="Rectangle : coins arrondis 24"/>
            <p:cNvSpPr/>
            <p:nvPr/>
          </p:nvSpPr>
          <p:spPr>
            <a:xfrm>
              <a:off x="5928480" y="1407960"/>
              <a:ext cx="1367640" cy="1197720"/>
            </a:xfrm>
            <a:prstGeom prst="roundRect">
              <a:avLst>
                <a:gd name="adj" fmla="val 16667"/>
              </a:avLst>
            </a:prstGeom>
            <a:solidFill>
              <a:srgbClr val="49b170"/>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defTabSz="914400">
                <a:lnSpc>
                  <a:spcPct val="100000"/>
                </a:lnSpc>
              </a:pPr>
              <a:r>
                <a:rPr b="1" lang="fr-FR" sz="1200" strike="noStrike" u="none">
                  <a:solidFill>
                    <a:schemeClr val="lt1"/>
                  </a:solidFill>
                  <a:uFillTx/>
                  <a:latin typeface="Arial"/>
                  <a:ea typeface="Calibri"/>
                </a:rPr>
                <a:t>_ </a:t>
              </a:r>
              <a:r>
                <a:rPr b="1" lang="fr-FR" sz="1200" strike="noStrike" u="none">
                  <a:solidFill>
                    <a:schemeClr val="dk1"/>
                  </a:solidFill>
                  <a:uFillTx/>
                  <a:latin typeface="Arial"/>
                  <a:ea typeface="Calibri"/>
                </a:rPr>
                <a:t>Pilotage et maintenance d’installations automatisées</a:t>
              </a:r>
              <a:endParaRPr b="0" lang="fr-FR" sz="1200" strike="noStrike" u="none">
                <a:solidFill>
                  <a:srgbClr val="ffffff"/>
                </a:solidFill>
                <a:uFillTx/>
                <a:latin typeface="Arial"/>
              </a:endParaRPr>
            </a:p>
          </p:txBody>
        </p:sp>
      </p:grpSp>
      <p:pic>
        <p:nvPicPr>
          <p:cNvPr id="104" name="Image 25" descr=""/>
          <p:cNvPicPr/>
          <p:nvPr/>
        </p:nvPicPr>
        <p:blipFill>
          <a:blip r:embed="rId2"/>
          <a:stretch/>
        </p:blipFill>
        <p:spPr>
          <a:xfrm>
            <a:off x="467640" y="876600"/>
            <a:ext cx="2619000" cy="1482840"/>
          </a:xfrm>
          <a:prstGeom prst="rect">
            <a:avLst/>
          </a:prstGeom>
          <a:noFill/>
          <a:ln w="0">
            <a:noFill/>
          </a:ln>
        </p:spPr>
      </p:pic>
      <p:pic>
        <p:nvPicPr>
          <p:cNvPr id="105" name="Image 26" descr=""/>
          <p:cNvPicPr/>
          <p:nvPr/>
        </p:nvPicPr>
        <p:blipFill>
          <a:blip r:embed="rId3"/>
          <a:stretch/>
        </p:blipFill>
        <p:spPr>
          <a:xfrm>
            <a:off x="7050960" y="3175200"/>
            <a:ext cx="2057040" cy="1777680"/>
          </a:xfrm>
          <a:prstGeom prst="rect">
            <a:avLst/>
          </a:prstGeom>
          <a:noFill/>
          <a:ln w="0">
            <a:noFill/>
          </a:ln>
        </p:spPr>
      </p:pic>
      <p:sp>
        <p:nvSpPr>
          <p:cNvPr id="106" name="PlaceHolder 2"/>
          <p:cNvSpPr>
            <a:spLocks noGrp="1"/>
          </p:cNvSpPr>
          <p:nvPr>
            <p:ph type="title"/>
          </p:nvPr>
        </p:nvSpPr>
        <p:spPr>
          <a:xfrm>
            <a:off x="517680" y="3828600"/>
            <a:ext cx="997560" cy="982800"/>
          </a:xfrm>
          <a:prstGeom prst="rect">
            <a:avLst/>
          </a:prstGeom>
          <a:noFill/>
          <a:ln w="0">
            <a:noFill/>
          </a:ln>
        </p:spPr>
        <p:txBody>
          <a:bodyPr lIns="0" rIns="0" tIns="0" bIns="0" anchor="t">
            <a:noAutofit/>
          </a:bodyPr>
          <a:p>
            <a:pPr indent="0" defTabSz="914400">
              <a:lnSpc>
                <a:spcPct val="90000"/>
              </a:lnSpc>
              <a:buNone/>
            </a:pPr>
            <a:r>
              <a:rPr b="0" i="1" lang="fr-FR" sz="1000" strike="noStrike" u="none">
                <a:solidFill>
                  <a:schemeClr val="dk1"/>
                </a:solidFill>
                <a:uFillTx/>
                <a:latin typeface="Arial"/>
              </a:rPr>
              <a:t>Il existe également</a:t>
            </a:r>
            <a:br>
              <a:rPr sz="1000"/>
            </a:br>
            <a:r>
              <a:rPr b="0" i="1" lang="fr-FR" sz="1000" strike="noStrike" u="none">
                <a:solidFill>
                  <a:schemeClr val="dk1"/>
                </a:solidFill>
                <a:uFillTx/>
                <a:latin typeface="Arial"/>
              </a:rPr>
              <a:t>des spécialités hors familles</a:t>
            </a:r>
            <a:br>
              <a:rPr sz="1000"/>
            </a:br>
            <a:r>
              <a:rPr b="0" i="1" lang="fr-FR" sz="1000" strike="noStrike" u="none">
                <a:solidFill>
                  <a:schemeClr val="dk1"/>
                </a:solidFill>
                <a:uFillTx/>
                <a:latin typeface="Arial"/>
              </a:rPr>
              <a:t>de métiers.</a:t>
            </a:r>
            <a:endParaRPr b="0" lang="fr-FR" sz="1000" strike="noStrike" u="none">
              <a:solidFill>
                <a:schemeClr val="dk1"/>
              </a:solidFill>
              <a:uFillTx/>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7" name="Rectangle 77"/>
          <p:cNvSpPr/>
          <p:nvPr/>
        </p:nvSpPr>
        <p:spPr>
          <a:xfrm>
            <a:off x="2483640" y="1082880"/>
            <a:ext cx="6294600" cy="370008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fr-FR" sz="1800" strike="noStrike" u="none">
              <a:solidFill>
                <a:schemeClr val="lt1"/>
              </a:solidFill>
              <a:uFillTx/>
              <a:latin typeface="Arial"/>
            </a:endParaRPr>
          </a:p>
        </p:txBody>
      </p:sp>
      <p:sp>
        <p:nvSpPr>
          <p:cNvPr id="108" name="PlaceHolder 1"/>
          <p:cNvSpPr>
            <a:spLocks noGrp="1"/>
          </p:cNvSpPr>
          <p:nvPr>
            <p:ph type="title"/>
          </p:nvPr>
        </p:nvSpPr>
        <p:spPr>
          <a:xfrm>
            <a:off x="365400" y="1082880"/>
            <a:ext cx="2081520" cy="1732320"/>
          </a:xfrm>
          <a:prstGeom prst="rect">
            <a:avLst/>
          </a:prstGeom>
          <a:noFill/>
          <a:ln w="0">
            <a:noFill/>
          </a:ln>
        </p:spPr>
        <p:txBody>
          <a:bodyPr lIns="0" rIns="0" tIns="0" bIns="0" anchor="t">
            <a:noAutofit/>
          </a:bodyPr>
          <a:p>
            <a:pPr indent="0" defTabSz="914400">
              <a:lnSpc>
                <a:spcPct val="90000"/>
              </a:lnSpc>
              <a:buNone/>
            </a:pPr>
            <a:r>
              <a:rPr b="0" lang="fr-FR" sz="1600" strike="noStrike" u="none">
                <a:solidFill>
                  <a:schemeClr val="dk1"/>
                </a:solidFill>
                <a:uFillTx/>
                <a:latin typeface="Arial"/>
              </a:rPr>
              <a:t>Vous pouvez choisir de suivre toute votre formation ou une partie de votre formation</a:t>
            </a:r>
            <a:br>
              <a:rPr sz="1600"/>
            </a:br>
            <a:r>
              <a:rPr b="0" lang="fr-FR" sz="1600" strike="noStrike" u="none">
                <a:solidFill>
                  <a:schemeClr val="dk1"/>
                </a:solidFill>
                <a:uFillTx/>
                <a:latin typeface="Arial"/>
              </a:rPr>
              <a:t>sous </a:t>
            </a:r>
            <a:r>
              <a:rPr b="1" lang="fr-FR" sz="1600" strike="noStrike" u="none">
                <a:solidFill>
                  <a:srgbClr val="49b170"/>
                </a:solidFill>
                <a:uFillTx/>
                <a:latin typeface="Arial"/>
              </a:rPr>
              <a:t>contrat d’apprentissage.</a:t>
            </a:r>
            <a:br>
              <a:rPr sz="1600"/>
            </a:br>
            <a:r>
              <a:rPr b="0" lang="fr-FR" sz="1600" strike="noStrike" u="none">
                <a:solidFill>
                  <a:schemeClr val="dk1"/>
                </a:solidFill>
                <a:uFillTx/>
                <a:latin typeface="Arial"/>
              </a:rPr>
              <a:t> </a:t>
            </a:r>
            <a:br>
              <a:rPr sz="1600"/>
            </a:br>
            <a:r>
              <a:rPr b="0" lang="fr-FR" sz="1600" strike="noStrike" u="none">
                <a:solidFill>
                  <a:schemeClr val="dk1"/>
                </a:solidFill>
                <a:uFillTx/>
                <a:latin typeface="Arial"/>
              </a:rPr>
              <a:t>Vous pouvez aussi partir vous former</a:t>
            </a:r>
            <a:br>
              <a:rPr sz="1600"/>
            </a:br>
            <a:r>
              <a:rPr b="1" lang="fr-FR" sz="1600" strike="noStrike" u="none">
                <a:solidFill>
                  <a:srgbClr val="49b170"/>
                </a:solidFill>
                <a:uFillTx/>
                <a:latin typeface="Arial"/>
              </a:rPr>
              <a:t>à l’étranger</a:t>
            </a:r>
            <a:r>
              <a:rPr b="0" lang="fr-FR" sz="1600" strike="noStrike" u="none">
                <a:solidFill>
                  <a:schemeClr val="dk1"/>
                </a:solidFill>
                <a:uFillTx/>
                <a:latin typeface="Arial"/>
              </a:rPr>
              <a:t> à n’importe quel moment de votre cursus, dans une entreprise et/ou un établissement</a:t>
            </a:r>
            <a:br>
              <a:rPr sz="1600"/>
            </a:br>
            <a:r>
              <a:rPr b="0" lang="fr-FR" sz="1600" strike="noStrike" u="none">
                <a:solidFill>
                  <a:schemeClr val="dk1"/>
                </a:solidFill>
                <a:uFillTx/>
                <a:latin typeface="Arial"/>
              </a:rPr>
              <a:t>de formation professionnelle.</a:t>
            </a:r>
            <a:endParaRPr b="0" lang="fr-FR" sz="1600" strike="noStrike" u="none">
              <a:solidFill>
                <a:schemeClr val="dk1"/>
              </a:solidFill>
              <a:uFillTx/>
              <a:latin typeface="Arial"/>
            </a:endParaRPr>
          </a:p>
        </p:txBody>
      </p:sp>
      <p:sp>
        <p:nvSpPr>
          <p:cNvPr id="109" name="PlaceHolder 2"/>
          <p:cNvSpPr>
            <a:spLocks noGrp="1"/>
          </p:cNvSpPr>
          <p:nvPr>
            <p:ph type="sldNum" idx="11"/>
          </p:nvPr>
        </p:nvSpPr>
        <p:spPr>
          <a:xfrm>
            <a:off x="7668360" y="4783680"/>
            <a:ext cx="134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a:solidFill>
                  <a:schemeClr val="dk1"/>
                </a:solidFill>
                <a:uFillTx/>
                <a:latin typeface="Arial"/>
              </a:defRPr>
            </a:lvl1pPr>
          </a:lstStyle>
          <a:p>
            <a:pPr indent="0" algn="r" defTabSz="914400">
              <a:lnSpc>
                <a:spcPct val="100000"/>
              </a:lnSpc>
              <a:buNone/>
            </a:pPr>
            <a:fld id="{455A7EE6-5A36-4E56-9241-786BE700317E}" type="slidenum">
              <a:rPr b="1" lang="fr-FR" sz="750" strike="noStrike" u="none">
                <a:solidFill>
                  <a:schemeClr val="dk1"/>
                </a:solidFill>
                <a:uFillTx/>
                <a:latin typeface="Arial"/>
              </a:rPr>
              <a:t>&lt;numéro&gt;</a:t>
            </a:fld>
            <a:endParaRPr b="0" lang="fr-FR" sz="750" strike="noStrike" u="none">
              <a:solidFill>
                <a:srgbClr val="000000"/>
              </a:solidFill>
              <a:uFillTx/>
              <a:latin typeface="Times New Roman"/>
            </a:endParaRPr>
          </a:p>
        </p:txBody>
      </p:sp>
      <p:pic>
        <p:nvPicPr>
          <p:cNvPr id="110" name="Image 8" descr=""/>
          <p:cNvPicPr/>
          <p:nvPr/>
        </p:nvPicPr>
        <p:blipFill>
          <a:blip r:embed="rId1"/>
          <a:stretch/>
        </p:blipFill>
        <p:spPr>
          <a:xfrm>
            <a:off x="0" y="0"/>
            <a:ext cx="9143640" cy="761760"/>
          </a:xfrm>
          <a:prstGeom prst="rect">
            <a:avLst/>
          </a:prstGeom>
          <a:noFill/>
          <a:ln w="0">
            <a:noFill/>
          </a:ln>
        </p:spPr>
      </p:pic>
      <p:grpSp>
        <p:nvGrpSpPr>
          <p:cNvPr id="111" name="Groupe 3"/>
          <p:cNvGrpSpPr/>
          <p:nvPr/>
        </p:nvGrpSpPr>
        <p:grpSpPr>
          <a:xfrm>
            <a:off x="2771640" y="1275480"/>
            <a:ext cx="5701680" cy="3176640"/>
            <a:chOff x="2771640" y="1275480"/>
            <a:chExt cx="5701680" cy="3176640"/>
          </a:xfrm>
        </p:grpSpPr>
        <p:cxnSp>
          <p:nvCxnSpPr>
            <p:cNvPr id="112" name="Connecteur droit 50"/>
            <p:cNvCxnSpPr/>
            <p:nvPr/>
          </p:nvCxnSpPr>
          <p:spPr>
            <a:xfrm>
              <a:off x="7539120" y="2427480"/>
              <a:ext cx="10440" cy="1926000"/>
            </a:xfrm>
            <a:prstGeom prst="straightConnector1">
              <a:avLst/>
            </a:prstGeom>
            <a:ln w="28575">
              <a:solidFill>
                <a:srgbClr val="000000"/>
              </a:solidFill>
              <a:round/>
            </a:ln>
          </p:spPr>
        </p:cxnSp>
        <p:cxnSp>
          <p:nvCxnSpPr>
            <p:cNvPr id="113" name="Connecteur droit 47"/>
            <p:cNvCxnSpPr/>
            <p:nvPr/>
          </p:nvCxnSpPr>
          <p:spPr>
            <a:xfrm>
              <a:off x="3869280" y="1749600"/>
              <a:ext cx="360" cy="1915200"/>
            </a:xfrm>
            <a:prstGeom prst="straightConnector1">
              <a:avLst/>
            </a:prstGeom>
            <a:ln w="28575">
              <a:solidFill>
                <a:srgbClr val="000000"/>
              </a:solidFill>
              <a:round/>
            </a:ln>
          </p:spPr>
        </p:cxnSp>
        <p:grpSp>
          <p:nvGrpSpPr>
            <p:cNvPr id="114" name="Groupe 24"/>
            <p:cNvGrpSpPr/>
            <p:nvPr/>
          </p:nvGrpSpPr>
          <p:grpSpPr>
            <a:xfrm>
              <a:off x="2785320" y="3542760"/>
              <a:ext cx="2185200" cy="909360"/>
              <a:chOff x="2785320" y="3542760"/>
              <a:chExt cx="2185200" cy="909360"/>
            </a:xfrm>
          </p:grpSpPr>
          <p:sp>
            <p:nvSpPr>
              <p:cNvPr id="115" name="Rectangle : coins arrondis 22"/>
              <p:cNvSpPr/>
              <p:nvPr/>
            </p:nvSpPr>
            <p:spPr>
              <a:xfrm>
                <a:off x="2785320" y="3578040"/>
                <a:ext cx="2162160" cy="874080"/>
              </a:xfrm>
              <a:prstGeom prst="roundRect">
                <a:avLst>
                  <a:gd name="adj" fmla="val 16667"/>
                </a:avLst>
              </a:prstGeom>
              <a:solidFill>
                <a:schemeClr val="tx1"/>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1" lang="fr-FR" sz="1400" strike="noStrike" u="none">
                  <a:solidFill>
                    <a:schemeClr val="lt1"/>
                  </a:solidFill>
                  <a:highlight>
                    <a:srgbClr val="49b170"/>
                  </a:highlight>
                  <a:uFillTx/>
                  <a:latin typeface="Arial"/>
                </a:endParaRPr>
              </a:p>
            </p:txBody>
          </p:sp>
          <p:sp>
            <p:nvSpPr>
              <p:cNvPr id="116" name="Rectangle : coins arrondis 14"/>
              <p:cNvSpPr/>
              <p:nvPr/>
            </p:nvSpPr>
            <p:spPr>
              <a:xfrm>
                <a:off x="2808360" y="3542760"/>
                <a:ext cx="2162160" cy="874080"/>
              </a:xfrm>
              <a:prstGeom prst="roundRect">
                <a:avLst>
                  <a:gd name="adj" fmla="val 16667"/>
                </a:avLst>
              </a:prstGeom>
              <a:solidFill>
                <a:schemeClr val="bg1"/>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r>
                  <a:rPr b="1" lang="fr-FR" sz="1400" strike="noStrike" u="none">
                    <a:solidFill>
                      <a:schemeClr val="dk1"/>
                    </a:solidFill>
                    <a:uFillTx/>
                    <a:latin typeface="Arial"/>
                    <a:ea typeface="Calibri"/>
                  </a:rPr>
                  <a:t>Seconde</a:t>
                </a:r>
                <a:br>
                  <a:rPr sz="1400"/>
                </a:br>
                <a:r>
                  <a:rPr b="1" lang="fr-FR" sz="1400" strike="noStrike" u="none">
                    <a:solidFill>
                      <a:schemeClr val="dk1"/>
                    </a:solidFill>
                    <a:uFillTx/>
                    <a:latin typeface="Arial"/>
                    <a:ea typeface="Calibri"/>
                  </a:rPr>
                  <a:t>professionnelle</a:t>
                </a:r>
                <a:br>
                  <a:rPr sz="1400"/>
                </a:br>
                <a:r>
                  <a:rPr b="1" i="1" lang="fr-FR" sz="1200" strike="noStrike" u="none">
                    <a:solidFill>
                      <a:srgbClr val="49b170"/>
                    </a:solidFill>
                    <a:uFillTx/>
                    <a:latin typeface="Arial"/>
                    <a:ea typeface="Calibri"/>
                  </a:rPr>
                  <a:t>choix d’une famille</a:t>
                </a:r>
                <a:br>
                  <a:rPr sz="1200"/>
                </a:br>
                <a:r>
                  <a:rPr b="1" i="1" lang="fr-FR" sz="1200" strike="noStrike" u="none">
                    <a:solidFill>
                      <a:srgbClr val="49b170"/>
                    </a:solidFill>
                    <a:uFillTx/>
                    <a:latin typeface="Arial"/>
                    <a:ea typeface="Calibri"/>
                  </a:rPr>
                  <a:t>de métiers</a:t>
                </a:r>
                <a:endParaRPr b="0" lang="fr-FR" sz="1200" strike="noStrike" u="none">
                  <a:solidFill>
                    <a:srgbClr val="000000"/>
                  </a:solidFill>
                  <a:uFillTx/>
                  <a:latin typeface="Arial"/>
                </a:endParaRPr>
              </a:p>
            </p:txBody>
          </p:sp>
        </p:grpSp>
        <p:grpSp>
          <p:nvGrpSpPr>
            <p:cNvPr id="117" name="Groupe 25"/>
            <p:cNvGrpSpPr/>
            <p:nvPr/>
          </p:nvGrpSpPr>
          <p:grpSpPr>
            <a:xfrm>
              <a:off x="2785320" y="2548800"/>
              <a:ext cx="2185200" cy="905400"/>
              <a:chOff x="2785320" y="2548800"/>
              <a:chExt cx="2185200" cy="905400"/>
            </a:xfrm>
          </p:grpSpPr>
          <p:sp>
            <p:nvSpPr>
              <p:cNvPr id="118" name="Rectangle : coins arrondis 26"/>
              <p:cNvSpPr/>
              <p:nvPr/>
            </p:nvSpPr>
            <p:spPr>
              <a:xfrm>
                <a:off x="2785320" y="2583720"/>
                <a:ext cx="2162160" cy="870480"/>
              </a:xfrm>
              <a:prstGeom prst="roundRect">
                <a:avLst>
                  <a:gd name="adj" fmla="val 16667"/>
                </a:avLst>
              </a:prstGeom>
              <a:solidFill>
                <a:schemeClr val="tx1"/>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1" lang="fr-FR" sz="1400" strike="noStrike" u="none">
                  <a:solidFill>
                    <a:schemeClr val="lt1"/>
                  </a:solidFill>
                  <a:highlight>
                    <a:srgbClr val="49b170"/>
                  </a:highlight>
                  <a:uFillTx/>
                  <a:latin typeface="Arial"/>
                </a:endParaRPr>
              </a:p>
            </p:txBody>
          </p:sp>
          <p:sp>
            <p:nvSpPr>
              <p:cNvPr id="119" name="Rectangle : coins arrondis 27"/>
              <p:cNvSpPr/>
              <p:nvPr/>
            </p:nvSpPr>
            <p:spPr>
              <a:xfrm>
                <a:off x="2808360" y="2548800"/>
                <a:ext cx="2162160" cy="870480"/>
              </a:xfrm>
              <a:prstGeom prst="roundRect">
                <a:avLst>
                  <a:gd name="adj" fmla="val 16667"/>
                </a:avLst>
              </a:prstGeom>
              <a:solidFill>
                <a:schemeClr val="bg1"/>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r>
                  <a:rPr b="1" lang="fr-FR" sz="1400" strike="noStrike" u="none">
                    <a:solidFill>
                      <a:schemeClr val="dk1"/>
                    </a:solidFill>
                    <a:uFillTx/>
                    <a:latin typeface="Arial"/>
                    <a:ea typeface="Calibri"/>
                  </a:rPr>
                  <a:t>Première</a:t>
                </a:r>
                <a:br>
                  <a:rPr sz="1400"/>
                </a:br>
                <a:r>
                  <a:rPr b="1" lang="fr-FR" sz="1400" strike="noStrike" u="none">
                    <a:solidFill>
                      <a:schemeClr val="dk1"/>
                    </a:solidFill>
                    <a:uFillTx/>
                    <a:latin typeface="Arial"/>
                    <a:ea typeface="Calibri"/>
                  </a:rPr>
                  <a:t>professionnelle</a:t>
                </a:r>
                <a:br>
                  <a:rPr sz="1400"/>
                </a:br>
                <a:r>
                  <a:rPr b="1" i="1" lang="fr-FR" sz="1200" strike="noStrike" u="none">
                    <a:solidFill>
                      <a:srgbClr val="49b170"/>
                    </a:solidFill>
                    <a:uFillTx/>
                    <a:latin typeface="Arial"/>
                    <a:ea typeface="Calibri"/>
                  </a:rPr>
                  <a:t>choix d’une spécialité</a:t>
                </a:r>
                <a:endParaRPr b="0" lang="fr-FR" sz="1200" strike="noStrike" u="none">
                  <a:solidFill>
                    <a:srgbClr val="000000"/>
                  </a:solidFill>
                  <a:uFillTx/>
                  <a:latin typeface="Arial"/>
                </a:endParaRPr>
              </a:p>
            </p:txBody>
          </p:sp>
        </p:grpSp>
        <p:grpSp>
          <p:nvGrpSpPr>
            <p:cNvPr id="120" name="Groupe 29"/>
            <p:cNvGrpSpPr/>
            <p:nvPr/>
          </p:nvGrpSpPr>
          <p:grpSpPr>
            <a:xfrm>
              <a:off x="2785320" y="1875240"/>
              <a:ext cx="2185200" cy="603720"/>
              <a:chOff x="2785320" y="1875240"/>
              <a:chExt cx="2185200" cy="603720"/>
            </a:xfrm>
          </p:grpSpPr>
          <p:sp>
            <p:nvSpPr>
              <p:cNvPr id="121" name="Rectangle : coins arrondis 31"/>
              <p:cNvSpPr/>
              <p:nvPr/>
            </p:nvSpPr>
            <p:spPr>
              <a:xfrm>
                <a:off x="2785320" y="1898640"/>
                <a:ext cx="2162160" cy="580320"/>
              </a:xfrm>
              <a:prstGeom prst="roundRect">
                <a:avLst>
                  <a:gd name="adj" fmla="val 16667"/>
                </a:avLst>
              </a:prstGeom>
              <a:solidFill>
                <a:schemeClr val="tx1"/>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1" lang="fr-FR" sz="1400" strike="noStrike" u="none">
                  <a:solidFill>
                    <a:schemeClr val="lt1"/>
                  </a:solidFill>
                  <a:highlight>
                    <a:srgbClr val="49b170"/>
                  </a:highlight>
                  <a:uFillTx/>
                  <a:latin typeface="Arial"/>
                </a:endParaRPr>
              </a:p>
            </p:txBody>
          </p:sp>
          <p:sp>
            <p:nvSpPr>
              <p:cNvPr id="122" name="Rectangle : coins arrondis 32"/>
              <p:cNvSpPr/>
              <p:nvPr/>
            </p:nvSpPr>
            <p:spPr>
              <a:xfrm>
                <a:off x="2808360" y="1875240"/>
                <a:ext cx="2162160" cy="580320"/>
              </a:xfrm>
              <a:prstGeom prst="roundRect">
                <a:avLst>
                  <a:gd name="adj" fmla="val 16667"/>
                </a:avLst>
              </a:prstGeom>
              <a:solidFill>
                <a:schemeClr val="bg1"/>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r>
                  <a:rPr b="1" lang="fr-FR" sz="1400" strike="noStrike" u="none">
                    <a:solidFill>
                      <a:schemeClr val="dk1"/>
                    </a:solidFill>
                    <a:uFillTx/>
                    <a:latin typeface="Arial"/>
                    <a:ea typeface="Calibri"/>
                  </a:rPr>
                  <a:t>Terminale</a:t>
                </a:r>
                <a:br>
                  <a:rPr sz="1400"/>
                </a:br>
                <a:r>
                  <a:rPr b="1" lang="fr-FR" sz="1400" strike="noStrike" u="none">
                    <a:solidFill>
                      <a:schemeClr val="dk1"/>
                    </a:solidFill>
                    <a:uFillTx/>
                    <a:latin typeface="Arial"/>
                    <a:ea typeface="Calibri"/>
                  </a:rPr>
                  <a:t>professionnelle</a:t>
                </a:r>
                <a:endParaRPr b="0" lang="fr-FR" sz="1400" strike="noStrike" u="none">
                  <a:solidFill>
                    <a:srgbClr val="000000"/>
                  </a:solidFill>
                  <a:uFillTx/>
                  <a:latin typeface="Arial"/>
                </a:endParaRPr>
              </a:p>
            </p:txBody>
          </p:sp>
        </p:grpSp>
        <p:sp>
          <p:nvSpPr>
            <p:cNvPr id="123" name="ZoneTexte 33"/>
            <p:cNvSpPr/>
            <p:nvPr/>
          </p:nvSpPr>
          <p:spPr>
            <a:xfrm>
              <a:off x="2771640" y="1275480"/>
              <a:ext cx="2198520" cy="51660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1" lang="fr-FR" sz="1400" strike="noStrike" u="none">
                  <a:solidFill>
                    <a:schemeClr val="dk1"/>
                  </a:solidFill>
                  <a:uFillTx/>
                  <a:latin typeface="Arial"/>
                  <a:ea typeface="Calibri"/>
                </a:rPr>
                <a:t>BACCALAURÉAT</a:t>
              </a:r>
              <a:br>
                <a:rPr sz="1400"/>
              </a:br>
              <a:r>
                <a:rPr b="1" lang="fr-FR" sz="1400" strike="noStrike" u="none">
                  <a:solidFill>
                    <a:schemeClr val="dk1"/>
                  </a:solidFill>
                  <a:uFillTx/>
                  <a:latin typeface="Arial"/>
                  <a:ea typeface="Calibri"/>
                </a:rPr>
                <a:t>PROFESSIONNEL</a:t>
              </a:r>
              <a:endParaRPr b="0" lang="fr-FR" sz="1400" strike="noStrike" u="none">
                <a:solidFill>
                  <a:srgbClr val="000000"/>
                </a:solidFill>
                <a:uFillTx/>
                <a:latin typeface="Arial"/>
              </a:endParaRPr>
            </a:p>
          </p:txBody>
        </p:sp>
        <p:grpSp>
          <p:nvGrpSpPr>
            <p:cNvPr id="124" name="Groupe 36"/>
            <p:cNvGrpSpPr/>
            <p:nvPr/>
          </p:nvGrpSpPr>
          <p:grpSpPr>
            <a:xfrm>
              <a:off x="6604920" y="3495600"/>
              <a:ext cx="1868400" cy="921240"/>
              <a:chOff x="6604920" y="3495600"/>
              <a:chExt cx="1868400" cy="921240"/>
            </a:xfrm>
          </p:grpSpPr>
          <p:sp>
            <p:nvSpPr>
              <p:cNvPr id="125" name="Rectangle : coins arrondis 37"/>
              <p:cNvSpPr/>
              <p:nvPr/>
            </p:nvSpPr>
            <p:spPr>
              <a:xfrm>
                <a:off x="6604920" y="3531240"/>
                <a:ext cx="1848600" cy="885600"/>
              </a:xfrm>
              <a:prstGeom prst="roundRect">
                <a:avLst>
                  <a:gd name="adj" fmla="val 16667"/>
                </a:avLst>
              </a:prstGeom>
              <a:solidFill>
                <a:schemeClr val="tx1"/>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1" lang="fr-FR" sz="1400" strike="noStrike" u="none">
                  <a:solidFill>
                    <a:schemeClr val="lt1"/>
                  </a:solidFill>
                  <a:highlight>
                    <a:srgbClr val="49b170"/>
                  </a:highlight>
                  <a:uFillTx/>
                  <a:latin typeface="Arial"/>
                </a:endParaRPr>
              </a:p>
            </p:txBody>
          </p:sp>
          <p:sp>
            <p:nvSpPr>
              <p:cNvPr id="126" name="Rectangle : coins arrondis 38"/>
              <p:cNvSpPr/>
              <p:nvPr/>
            </p:nvSpPr>
            <p:spPr>
              <a:xfrm>
                <a:off x="6624720" y="3495600"/>
                <a:ext cx="1848600" cy="885600"/>
              </a:xfrm>
              <a:prstGeom prst="roundRect">
                <a:avLst>
                  <a:gd name="adj" fmla="val 16667"/>
                </a:avLst>
              </a:prstGeom>
              <a:solidFill>
                <a:schemeClr val="bg1"/>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r>
                  <a:rPr b="1" lang="fr-FR" sz="1400" strike="noStrike" u="none">
                    <a:solidFill>
                      <a:schemeClr val="dk1"/>
                    </a:solidFill>
                    <a:uFillTx/>
                    <a:latin typeface="Arial"/>
                    <a:ea typeface="Calibri"/>
                  </a:rPr>
                  <a:t>1</a:t>
                </a:r>
                <a:r>
                  <a:rPr b="1" lang="fr-FR" sz="1400" strike="noStrike" u="none" baseline="30000">
                    <a:solidFill>
                      <a:schemeClr val="dk1"/>
                    </a:solidFill>
                    <a:uFillTx/>
                    <a:latin typeface="Arial"/>
                    <a:ea typeface="Calibri"/>
                  </a:rPr>
                  <a:t>re</a:t>
                </a:r>
                <a:r>
                  <a:rPr b="1" lang="fr-FR" sz="1400" strike="noStrike" u="none">
                    <a:solidFill>
                      <a:schemeClr val="dk1"/>
                    </a:solidFill>
                    <a:uFillTx/>
                    <a:latin typeface="Arial"/>
                    <a:ea typeface="Calibri"/>
                  </a:rPr>
                  <a:t> année</a:t>
                </a:r>
                <a:br>
                  <a:rPr sz="1400"/>
                </a:br>
                <a:r>
                  <a:rPr b="1" i="1" lang="fr-FR" sz="1200" strike="noStrike" u="none">
                    <a:solidFill>
                      <a:srgbClr val="49b170"/>
                    </a:solidFill>
                    <a:uFillTx/>
                    <a:latin typeface="Arial"/>
                    <a:ea typeface="Calibri"/>
                  </a:rPr>
                  <a:t>choix d’une spécialité parmi environ 200</a:t>
                </a:r>
                <a:endParaRPr b="0" lang="fr-FR" sz="1200" strike="noStrike" u="none">
                  <a:solidFill>
                    <a:srgbClr val="000000"/>
                  </a:solidFill>
                  <a:uFillTx/>
                  <a:latin typeface="Arial"/>
                </a:endParaRPr>
              </a:p>
            </p:txBody>
          </p:sp>
        </p:grpSp>
        <p:grpSp>
          <p:nvGrpSpPr>
            <p:cNvPr id="127" name="Groupe 42"/>
            <p:cNvGrpSpPr/>
            <p:nvPr/>
          </p:nvGrpSpPr>
          <p:grpSpPr>
            <a:xfrm>
              <a:off x="6604920" y="2550600"/>
              <a:ext cx="1868400" cy="854280"/>
              <a:chOff x="6604920" y="2550600"/>
              <a:chExt cx="1868400" cy="854280"/>
            </a:xfrm>
          </p:grpSpPr>
          <p:sp>
            <p:nvSpPr>
              <p:cNvPr id="128" name="Rectangle : coins arrondis 43"/>
              <p:cNvSpPr/>
              <p:nvPr/>
            </p:nvSpPr>
            <p:spPr>
              <a:xfrm>
                <a:off x="6604920" y="2583360"/>
                <a:ext cx="1848600" cy="821520"/>
              </a:xfrm>
              <a:prstGeom prst="roundRect">
                <a:avLst>
                  <a:gd name="adj" fmla="val 16667"/>
                </a:avLst>
              </a:prstGeom>
              <a:solidFill>
                <a:schemeClr val="tx1"/>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1" lang="fr-FR" sz="1400" strike="noStrike" u="none">
                  <a:solidFill>
                    <a:schemeClr val="lt1"/>
                  </a:solidFill>
                  <a:highlight>
                    <a:srgbClr val="49b170"/>
                  </a:highlight>
                  <a:uFillTx/>
                  <a:latin typeface="Arial"/>
                </a:endParaRPr>
              </a:p>
            </p:txBody>
          </p:sp>
          <p:sp>
            <p:nvSpPr>
              <p:cNvPr id="129" name="Rectangle : coins arrondis 44"/>
              <p:cNvSpPr/>
              <p:nvPr/>
            </p:nvSpPr>
            <p:spPr>
              <a:xfrm>
                <a:off x="6624720" y="2550600"/>
                <a:ext cx="1848600" cy="821520"/>
              </a:xfrm>
              <a:prstGeom prst="roundRect">
                <a:avLst>
                  <a:gd name="adj" fmla="val 16667"/>
                </a:avLst>
              </a:prstGeom>
              <a:solidFill>
                <a:schemeClr val="bg1"/>
              </a:solidFill>
              <a:ln>
                <a:solidFill>
                  <a:srgbClr val="00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r>
                  <a:rPr b="1" lang="fr-FR" sz="1400" strike="noStrike" u="none">
                    <a:solidFill>
                      <a:schemeClr val="dk1"/>
                    </a:solidFill>
                    <a:uFillTx/>
                    <a:latin typeface="Arial"/>
                    <a:ea typeface="Calibri"/>
                  </a:rPr>
                  <a:t>2</a:t>
                </a:r>
                <a:r>
                  <a:rPr b="1" lang="fr-FR" sz="1400" strike="noStrike" u="none" baseline="30000">
                    <a:solidFill>
                      <a:schemeClr val="dk1"/>
                    </a:solidFill>
                    <a:uFillTx/>
                    <a:latin typeface="Arial"/>
                    <a:ea typeface="Calibri"/>
                  </a:rPr>
                  <a:t>e</a:t>
                </a:r>
                <a:r>
                  <a:rPr b="1" lang="fr-FR" sz="1400" strike="noStrike" u="none">
                    <a:solidFill>
                      <a:schemeClr val="dk1"/>
                    </a:solidFill>
                    <a:uFillTx/>
                    <a:latin typeface="Arial"/>
                    <a:ea typeface="Calibri"/>
                  </a:rPr>
                  <a:t> année</a:t>
                </a:r>
                <a:endParaRPr b="0" lang="fr-FR" sz="1400" strike="noStrike" u="none">
                  <a:solidFill>
                    <a:srgbClr val="000000"/>
                  </a:solidFill>
                  <a:uFillTx/>
                  <a:latin typeface="Arial"/>
                </a:endParaRPr>
              </a:p>
            </p:txBody>
          </p:sp>
        </p:grpSp>
        <p:sp>
          <p:nvSpPr>
            <p:cNvPr id="130" name="ZoneTexte 54"/>
            <p:cNvSpPr/>
            <p:nvPr/>
          </p:nvSpPr>
          <p:spPr>
            <a:xfrm>
              <a:off x="6604920" y="2148120"/>
              <a:ext cx="1868400" cy="30312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1" lang="fr-FR" sz="1400" strike="noStrike" u="none">
                  <a:solidFill>
                    <a:schemeClr val="dk1"/>
                  </a:solidFill>
                  <a:uFillTx/>
                  <a:latin typeface="Arial"/>
                  <a:ea typeface="Calibri"/>
                </a:rPr>
                <a:t>CAP</a:t>
              </a:r>
              <a:endParaRPr b="0" lang="fr-FR" sz="1400" strike="noStrike" u="none">
                <a:solidFill>
                  <a:srgbClr val="000000"/>
                </a:solidFill>
                <a:uFillTx/>
                <a:latin typeface="Arial"/>
              </a:endParaRPr>
            </a:p>
          </p:txBody>
        </p:sp>
        <p:cxnSp>
          <p:nvCxnSpPr>
            <p:cNvPr id="131" name="Connecteur droit 57"/>
            <p:cNvCxnSpPr/>
            <p:nvPr/>
          </p:nvCxnSpPr>
          <p:spPr>
            <a:xfrm flipH="1">
              <a:off x="5089320" y="4011840"/>
              <a:ext cx="1440360" cy="360"/>
            </a:xfrm>
            <a:prstGeom prst="straightConnector1">
              <a:avLst/>
            </a:prstGeom>
            <a:ln w="28575">
              <a:solidFill>
                <a:srgbClr val="000000">
                  <a:lumMod val="50000"/>
                  <a:lumOff val="50000"/>
                </a:srgbClr>
              </a:solidFill>
              <a:prstDash val="sysDot"/>
              <a:round/>
              <a:headEnd len="med" type="triangle" w="med"/>
              <a:tailEnd len="med" type="triangle" w="med"/>
            </a:ln>
          </p:spPr>
        </p:cxnSp>
        <p:cxnSp>
          <p:nvCxnSpPr>
            <p:cNvPr id="132" name="Connecteur droit 61"/>
            <p:cNvCxnSpPr/>
            <p:nvPr/>
          </p:nvCxnSpPr>
          <p:spPr>
            <a:xfrm flipH="1">
              <a:off x="5089320" y="2994120"/>
              <a:ext cx="1440360" cy="360"/>
            </a:xfrm>
            <a:prstGeom prst="straightConnector1">
              <a:avLst/>
            </a:prstGeom>
            <a:ln w="28575">
              <a:solidFill>
                <a:srgbClr val="000000">
                  <a:lumMod val="50000"/>
                  <a:lumOff val="50000"/>
                </a:srgbClr>
              </a:solidFill>
              <a:prstDash val="sysDot"/>
              <a:round/>
              <a:headEnd len="med" type="triangle" w="med"/>
              <a:tailEnd len="med" type="triangle" w="med"/>
            </a:ln>
          </p:spPr>
        </p:cxnSp>
        <p:sp>
          <p:nvSpPr>
            <p:cNvPr id="133" name="ZoneTexte 63"/>
            <p:cNvSpPr/>
            <p:nvPr/>
          </p:nvSpPr>
          <p:spPr>
            <a:xfrm>
              <a:off x="5094360" y="3218760"/>
              <a:ext cx="1434960" cy="54756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i="1" lang="fr-FR" sz="1000" strike="noStrike" u="none">
                  <a:solidFill>
                    <a:schemeClr val="dk1"/>
                  </a:solidFill>
                  <a:uFillTx/>
                  <a:latin typeface="Arial"/>
                  <a:ea typeface="Calibri"/>
                </a:rPr>
                <a:t>Des passerelles</a:t>
              </a:r>
              <a:br>
                <a:rPr sz="1000"/>
              </a:br>
              <a:r>
                <a:rPr b="0" i="1" lang="fr-FR" sz="1000" strike="noStrike" u="none">
                  <a:solidFill>
                    <a:schemeClr val="dk1"/>
                  </a:solidFill>
                  <a:uFillTx/>
                  <a:latin typeface="Arial"/>
                  <a:ea typeface="Calibri"/>
                </a:rPr>
                <a:t>sont possibles entre les formations</a:t>
              </a:r>
              <a:r>
                <a:rPr b="0" i="1" lang="fr-FR" sz="1000" strike="noStrike" u="none">
                  <a:solidFill>
                    <a:schemeClr val="dk1"/>
                  </a:solidFill>
                  <a:uFillTx/>
                  <a:latin typeface="Arial"/>
                  <a:ea typeface="Calibri"/>
                </a:rPr>
                <a:t> </a:t>
              </a:r>
              <a:endParaRPr b="0" lang="fr-FR" sz="1000" strike="noStrike" u="none">
                <a:solidFill>
                  <a:srgbClr val="000000"/>
                </a:solidFill>
                <a:uFillTx/>
                <a:latin typeface="Arial"/>
              </a:endParaRPr>
            </a:p>
          </p:txBody>
        </p:sp>
        <p:sp>
          <p:nvSpPr>
            <p:cNvPr id="134" name="ZoneTexte 66"/>
            <p:cNvSpPr/>
            <p:nvPr/>
          </p:nvSpPr>
          <p:spPr>
            <a:xfrm>
              <a:off x="6783120" y="1365480"/>
              <a:ext cx="1604880" cy="70020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i="1" lang="fr-FR" sz="1000" strike="noStrike" u="none">
                  <a:solidFill>
                    <a:schemeClr val="dk1"/>
                  </a:solidFill>
                  <a:uFillTx/>
                  <a:latin typeface="Arial"/>
                  <a:ea typeface="Calibri"/>
                </a:rPr>
                <a:t>Le CAP peut être préparé en 1, 2 ou 3 ans selon votre rythme d’apprentissage</a:t>
              </a:r>
              <a:r>
                <a:rPr b="0" i="1" lang="fr-FR" sz="1000" strike="noStrike" u="none">
                  <a:solidFill>
                    <a:schemeClr val="dk1"/>
                  </a:solidFill>
                  <a:uFillTx/>
                  <a:latin typeface="Arial"/>
                  <a:ea typeface="Calibri"/>
                </a:rPr>
                <a:t> </a:t>
              </a:r>
              <a:endParaRPr b="0" lang="fr-FR" sz="1000" strike="noStrike" u="none">
                <a:solidFill>
                  <a:srgbClr val="000000"/>
                </a:solidFill>
                <a:uFillTx/>
                <a:latin typeface="Arial"/>
              </a:endParaRPr>
            </a:p>
          </p:txBody>
        </p:sp>
      </p:gr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5" name="PlaceHolder 1"/>
          <p:cNvSpPr>
            <a:spLocks noGrp="1"/>
          </p:cNvSpPr>
          <p:nvPr>
            <p:ph type="title"/>
          </p:nvPr>
        </p:nvSpPr>
        <p:spPr>
          <a:xfrm>
            <a:off x="467640" y="915480"/>
            <a:ext cx="3744000" cy="3867480"/>
          </a:xfrm>
          <a:prstGeom prst="rect">
            <a:avLst/>
          </a:prstGeom>
          <a:noFill/>
          <a:ln w="0">
            <a:noFill/>
          </a:ln>
        </p:spPr>
        <p:txBody>
          <a:bodyPr lIns="0" rIns="0" tIns="0" bIns="0" anchor="t">
            <a:noAutofit/>
          </a:bodyPr>
          <a:p>
            <a:pPr indent="0" defTabSz="914400">
              <a:lnSpc>
                <a:spcPct val="90000"/>
              </a:lnSpc>
              <a:buNone/>
            </a:pPr>
            <a:r>
              <a:rPr b="1" lang="fr-FR" sz="1800" strike="noStrike" u="none">
                <a:solidFill>
                  <a:srgbClr val="49b170"/>
                </a:solidFill>
                <a:uFillTx/>
                <a:latin typeface="Arial"/>
              </a:rPr>
              <a:t>Vous suivez des enseignements généraux, </a:t>
            </a:r>
            <a:r>
              <a:rPr b="0" lang="fr-FR" sz="1800" strike="noStrike" u="none">
                <a:solidFill>
                  <a:schemeClr val="dk1"/>
                </a:solidFill>
                <a:uFillTx/>
                <a:latin typeface="Arial"/>
              </a:rPr>
              <a:t>qui sont indispensables pour une insertion professionnelle réussie :</a:t>
            </a:r>
            <a:br>
              <a:rPr sz="1800"/>
            </a:br>
            <a:r>
              <a:rPr b="0" lang="fr-FR" sz="1800" strike="noStrike" u="none">
                <a:solidFill>
                  <a:srgbClr val="49b170"/>
                </a:solidFill>
                <a:uFillTx/>
                <a:latin typeface="Arial"/>
              </a:rPr>
              <a:t>• </a:t>
            </a:r>
            <a:r>
              <a:rPr b="0" lang="fr-FR" sz="1800" strike="noStrike" u="none">
                <a:solidFill>
                  <a:schemeClr val="dk1"/>
                </a:solidFill>
                <a:uFillTx/>
                <a:latin typeface="Arial"/>
              </a:rPr>
              <a:t>Français</a:t>
            </a:r>
            <a:br>
              <a:rPr sz="1800"/>
            </a:br>
            <a:r>
              <a:rPr b="0" lang="fr-FR" sz="1800" strike="noStrike" u="none">
                <a:solidFill>
                  <a:srgbClr val="49b170"/>
                </a:solidFill>
                <a:uFillTx/>
                <a:latin typeface="Arial"/>
              </a:rPr>
              <a:t>• </a:t>
            </a:r>
            <a:r>
              <a:rPr b="0" lang="fr-FR" sz="1800" strike="noStrike" u="none">
                <a:solidFill>
                  <a:schemeClr val="dk1"/>
                </a:solidFill>
                <a:uFillTx/>
                <a:latin typeface="Arial"/>
              </a:rPr>
              <a:t>Histoire-géographie et éducation morale et civique</a:t>
            </a:r>
            <a:br>
              <a:rPr sz="1800"/>
            </a:br>
            <a:r>
              <a:rPr b="0" lang="fr-FR" sz="1800" strike="noStrike" u="none">
                <a:solidFill>
                  <a:srgbClr val="49b170"/>
                </a:solidFill>
                <a:uFillTx/>
                <a:latin typeface="Arial"/>
              </a:rPr>
              <a:t>•</a:t>
            </a:r>
            <a:r>
              <a:rPr b="0" lang="fr-FR" sz="1800" strike="noStrike" u="none">
                <a:solidFill>
                  <a:schemeClr val="dk1"/>
                </a:solidFill>
                <a:uFillTx/>
                <a:latin typeface="Arial"/>
              </a:rPr>
              <a:t> Mathématiques-sciences</a:t>
            </a:r>
            <a:br>
              <a:rPr sz="1800"/>
            </a:br>
            <a:r>
              <a:rPr b="0" lang="fr-FR" sz="1800" strike="noStrike" u="none">
                <a:solidFill>
                  <a:srgbClr val="49b170"/>
                </a:solidFill>
                <a:uFillTx/>
                <a:latin typeface="Arial"/>
              </a:rPr>
              <a:t>•</a:t>
            </a:r>
            <a:r>
              <a:rPr b="0" lang="fr-FR" sz="1800" strike="noStrike" u="none">
                <a:solidFill>
                  <a:schemeClr val="dk1"/>
                </a:solidFill>
                <a:uFillTx/>
                <a:latin typeface="Arial"/>
              </a:rPr>
              <a:t> Langue(s) vivante(s)</a:t>
            </a:r>
            <a:br>
              <a:rPr sz="1800"/>
            </a:br>
            <a:r>
              <a:rPr b="0" lang="fr-FR" sz="1800" strike="noStrike" u="none">
                <a:solidFill>
                  <a:srgbClr val="49b170"/>
                </a:solidFill>
                <a:uFillTx/>
                <a:latin typeface="Arial"/>
              </a:rPr>
              <a:t>•</a:t>
            </a:r>
            <a:r>
              <a:rPr b="0" lang="fr-FR" sz="1800" strike="noStrike" u="none">
                <a:solidFill>
                  <a:schemeClr val="dk1"/>
                </a:solidFill>
                <a:uFillTx/>
                <a:latin typeface="Arial"/>
              </a:rPr>
              <a:t> Arts appliqués</a:t>
            </a:r>
            <a:br>
              <a:rPr sz="1800"/>
            </a:br>
            <a:r>
              <a:rPr b="0" lang="fr-FR" sz="1800" strike="noStrike" u="none">
                <a:solidFill>
                  <a:schemeClr val="dk1"/>
                </a:solidFill>
                <a:uFillTx/>
                <a:latin typeface="Arial"/>
              </a:rPr>
              <a:t>et culture artistique</a:t>
            </a:r>
            <a:br>
              <a:rPr sz="1800"/>
            </a:br>
            <a:r>
              <a:rPr b="0" lang="fr-FR" sz="1800" strike="noStrike" u="none">
                <a:solidFill>
                  <a:srgbClr val="49b170"/>
                </a:solidFill>
                <a:uFillTx/>
                <a:latin typeface="Arial"/>
              </a:rPr>
              <a:t>•</a:t>
            </a:r>
            <a:r>
              <a:rPr b="0" lang="fr-FR" sz="1800" strike="noStrike" u="none">
                <a:solidFill>
                  <a:schemeClr val="dk1"/>
                </a:solidFill>
                <a:uFillTx/>
                <a:latin typeface="Arial"/>
              </a:rPr>
              <a:t> EPS</a:t>
            </a:r>
            <a:endParaRPr b="0" lang="fr-FR" sz="1800" strike="noStrike" u="none">
              <a:solidFill>
                <a:schemeClr val="dk1"/>
              </a:solidFill>
              <a:uFillTx/>
              <a:latin typeface="Arial"/>
            </a:endParaRPr>
          </a:p>
        </p:txBody>
      </p:sp>
      <p:sp>
        <p:nvSpPr>
          <p:cNvPr id="136" name="PlaceHolder 2"/>
          <p:cNvSpPr>
            <a:spLocks noGrp="1"/>
          </p:cNvSpPr>
          <p:nvPr>
            <p:ph type="sldNum" idx="12"/>
          </p:nvPr>
        </p:nvSpPr>
        <p:spPr>
          <a:xfrm>
            <a:off x="7668360" y="4783680"/>
            <a:ext cx="134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a:solidFill>
                  <a:schemeClr val="dk1"/>
                </a:solidFill>
                <a:uFillTx/>
                <a:latin typeface="Arial"/>
              </a:defRPr>
            </a:lvl1pPr>
          </a:lstStyle>
          <a:p>
            <a:pPr indent="0" algn="r" defTabSz="914400">
              <a:lnSpc>
                <a:spcPct val="100000"/>
              </a:lnSpc>
              <a:buNone/>
            </a:pPr>
            <a:fld id="{FB40CDBF-7539-4EC8-83B7-D3A3FAB56C36}" type="slidenum">
              <a:rPr b="1" lang="fr-FR" sz="750" strike="noStrike" u="none">
                <a:solidFill>
                  <a:schemeClr val="dk1"/>
                </a:solidFill>
                <a:uFillTx/>
                <a:latin typeface="Arial"/>
              </a:rPr>
              <a:t>&lt;numéro&gt;</a:t>
            </a:fld>
            <a:endParaRPr b="0" lang="fr-FR" sz="750" strike="noStrike" u="none">
              <a:solidFill>
                <a:srgbClr val="000000"/>
              </a:solidFill>
              <a:uFillTx/>
              <a:latin typeface="Times New Roman"/>
            </a:endParaRPr>
          </a:p>
        </p:txBody>
      </p:sp>
      <p:pic>
        <p:nvPicPr>
          <p:cNvPr id="137" name="Image 8" descr=""/>
          <p:cNvPicPr/>
          <p:nvPr/>
        </p:nvPicPr>
        <p:blipFill>
          <a:blip r:embed="rId1"/>
          <a:stretch/>
        </p:blipFill>
        <p:spPr>
          <a:xfrm>
            <a:off x="0" y="0"/>
            <a:ext cx="9143640" cy="761760"/>
          </a:xfrm>
          <a:prstGeom prst="rect">
            <a:avLst/>
          </a:prstGeom>
          <a:noFill/>
          <a:ln w="0">
            <a:noFill/>
          </a:ln>
        </p:spPr>
      </p:pic>
      <p:sp>
        <p:nvSpPr>
          <p:cNvPr id="138" name="Titre 1"/>
          <p:cNvSpPr/>
          <p:nvPr/>
        </p:nvSpPr>
        <p:spPr>
          <a:xfrm>
            <a:off x="4860000" y="915480"/>
            <a:ext cx="3888000" cy="3867480"/>
          </a:xfrm>
          <a:prstGeom prst="rect">
            <a:avLst/>
          </a:prstGeom>
          <a:noFill/>
          <a:ln w="0">
            <a:noFill/>
          </a:ln>
        </p:spPr>
        <p:style>
          <a:lnRef idx="0"/>
          <a:fillRef idx="0"/>
          <a:effectRef idx="0"/>
          <a:fontRef idx="minor"/>
        </p:style>
        <p:txBody>
          <a:bodyPr lIns="0" rIns="0" tIns="0" bIns="0" anchor="t">
            <a:noAutofit/>
          </a:bodyPr>
          <a:p>
            <a:pPr defTabSz="914400">
              <a:lnSpc>
                <a:spcPct val="90000"/>
              </a:lnSpc>
            </a:pPr>
            <a:r>
              <a:rPr b="0" lang="fr-FR" sz="1800" strike="noStrike" u="none">
                <a:solidFill>
                  <a:schemeClr val="dk1"/>
                </a:solidFill>
                <a:uFillTx/>
                <a:latin typeface="Arial"/>
              </a:rPr>
              <a:t>En début de seconde, comme en début de 1</a:t>
            </a:r>
            <a:r>
              <a:rPr b="0" lang="fr-FR" sz="1800" strike="noStrike" u="none" baseline="30000">
                <a:solidFill>
                  <a:schemeClr val="dk1"/>
                </a:solidFill>
                <a:uFillTx/>
                <a:latin typeface="Arial"/>
              </a:rPr>
              <a:t>re</a:t>
            </a:r>
            <a:r>
              <a:rPr b="0" lang="fr-FR" sz="1800" strike="noStrike" u="none">
                <a:solidFill>
                  <a:schemeClr val="dk1"/>
                </a:solidFill>
                <a:uFillTx/>
                <a:latin typeface="Arial"/>
              </a:rPr>
              <a:t> année de CAP, vous passez </a:t>
            </a:r>
            <a:r>
              <a:rPr b="1" lang="fr-FR" sz="1800" strike="noStrike" u="none">
                <a:solidFill>
                  <a:schemeClr val="dk1"/>
                </a:solidFill>
                <a:uFillTx/>
                <a:latin typeface="Arial"/>
              </a:rPr>
              <a:t>des tests de positionnement en français et en mathématiques.</a:t>
            </a:r>
            <a:endParaRPr b="0" lang="fr-FR" sz="1800" strike="noStrike" u="none">
              <a:solidFill>
                <a:srgbClr val="000000"/>
              </a:solidFill>
              <a:uFillTx/>
              <a:latin typeface="Arial"/>
            </a:endParaRPr>
          </a:p>
          <a:p>
            <a:pPr defTabSz="914400">
              <a:lnSpc>
                <a:spcPct val="90000"/>
              </a:lnSpc>
            </a:pPr>
            <a:r>
              <a:rPr b="0" lang="fr-FR" sz="1800" strike="noStrike" u="none">
                <a:solidFill>
                  <a:schemeClr val="dk1"/>
                </a:solidFill>
                <a:uFillTx/>
                <a:latin typeface="Arial"/>
              </a:rPr>
              <a:t> </a:t>
            </a:r>
            <a:endParaRPr b="0" lang="fr-FR" sz="1800" strike="noStrike" u="none">
              <a:solidFill>
                <a:srgbClr val="000000"/>
              </a:solidFill>
              <a:uFillTx/>
              <a:latin typeface="Arial"/>
            </a:endParaRPr>
          </a:p>
          <a:p>
            <a:pPr defTabSz="914400">
              <a:lnSpc>
                <a:spcPct val="90000"/>
              </a:lnSpc>
            </a:pPr>
            <a:r>
              <a:rPr b="0" lang="fr-FR" sz="1800" strike="noStrike" u="none">
                <a:solidFill>
                  <a:schemeClr val="dk1"/>
                </a:solidFill>
                <a:uFillTx/>
                <a:latin typeface="Arial"/>
              </a:rPr>
              <a:t>Ils permettent de mettre en place</a:t>
            </a:r>
            <a:br>
              <a:rPr sz="1800"/>
            </a:br>
            <a:r>
              <a:rPr b="0" lang="fr-FR" sz="1800" strike="noStrike" u="none">
                <a:solidFill>
                  <a:schemeClr val="dk1"/>
                </a:solidFill>
                <a:uFillTx/>
                <a:latin typeface="Arial"/>
              </a:rPr>
              <a:t>des séances de français et de mathématiques </a:t>
            </a:r>
            <a:r>
              <a:rPr b="1" lang="fr-FR" sz="1800" strike="noStrike" u="none">
                <a:solidFill>
                  <a:schemeClr val="dk1"/>
                </a:solidFill>
                <a:uFillTx/>
                <a:latin typeface="Arial"/>
              </a:rPr>
              <a:t>en petits groupes</a:t>
            </a:r>
            <a:br>
              <a:rPr sz="1800"/>
            </a:br>
            <a:r>
              <a:rPr b="0" lang="fr-FR" sz="1800" strike="noStrike" u="none">
                <a:solidFill>
                  <a:schemeClr val="dk1"/>
                </a:solidFill>
                <a:uFillTx/>
                <a:latin typeface="Arial"/>
              </a:rPr>
              <a:t>en fonction de vos besoins.</a:t>
            </a:r>
            <a:endParaRPr b="0" lang="fr-FR" sz="1800" strike="noStrike" u="none">
              <a:solidFill>
                <a:srgbClr val="000000"/>
              </a:solidFill>
              <a:uFillTx/>
              <a:latin typeface="Arial"/>
            </a:endParaRPr>
          </a:p>
          <a:p>
            <a:pPr defTabSz="914400">
              <a:lnSpc>
                <a:spcPct val="90000"/>
              </a:lnSpc>
            </a:pPr>
            <a:r>
              <a:rPr b="0" lang="fr-FR" sz="1800" strike="noStrike" u="none">
                <a:solidFill>
                  <a:schemeClr val="dk1"/>
                </a:solidFill>
                <a:uFillTx/>
                <a:latin typeface="Arial"/>
              </a:rPr>
              <a:t> </a:t>
            </a:r>
            <a:endParaRPr b="0" lang="fr-FR" sz="1800" strike="noStrike" u="none">
              <a:solidFill>
                <a:srgbClr val="000000"/>
              </a:solidFill>
              <a:uFillTx/>
              <a:latin typeface="Arial"/>
            </a:endParaRPr>
          </a:p>
          <a:p>
            <a:pPr defTabSz="914400">
              <a:lnSpc>
                <a:spcPct val="90000"/>
              </a:lnSpc>
            </a:pPr>
            <a:r>
              <a:rPr b="0" lang="fr-FR" sz="1800" strike="noStrike" u="none">
                <a:solidFill>
                  <a:schemeClr val="dk1"/>
                </a:solidFill>
                <a:uFillTx/>
                <a:latin typeface="Arial"/>
              </a:rPr>
              <a:t>Vous pouvez aussi avoir des heures de français et de mathématiques </a:t>
            </a:r>
            <a:r>
              <a:rPr b="1" lang="fr-FR" sz="1800" strike="noStrike" u="none">
                <a:solidFill>
                  <a:schemeClr val="dk1"/>
                </a:solidFill>
                <a:uFillTx/>
                <a:latin typeface="Arial"/>
              </a:rPr>
              <a:t>en co-intervention</a:t>
            </a:r>
            <a:r>
              <a:rPr b="0" lang="fr-FR" sz="1800" strike="noStrike" u="none">
                <a:solidFill>
                  <a:schemeClr val="dk1"/>
                </a:solidFill>
                <a:uFillTx/>
                <a:latin typeface="Arial"/>
              </a:rPr>
              <a:t> avec vos professeurs de français et de mathématiques et vos professeurs d’enseignements professionnels.</a:t>
            </a:r>
            <a:endParaRPr b="0" lang="fr-FR" sz="1800" strike="noStrike" u="none">
              <a:solidFill>
                <a:srgbClr val="000000"/>
              </a:solidFill>
              <a:uFillTx/>
              <a:latin typeface="Arial"/>
            </a:endParaRPr>
          </a:p>
        </p:txBody>
      </p:sp>
      <p:pic>
        <p:nvPicPr>
          <p:cNvPr id="139" name="Image 3" descr=""/>
          <p:cNvPicPr/>
          <p:nvPr/>
        </p:nvPicPr>
        <p:blipFill>
          <a:blip r:embed="rId2"/>
          <a:stretch/>
        </p:blipFill>
        <p:spPr>
          <a:xfrm>
            <a:off x="2569680" y="3075840"/>
            <a:ext cx="2093040" cy="1729080"/>
          </a:xfrm>
          <a:prstGeom prst="rect">
            <a:avLst/>
          </a:prstGeom>
          <a:noFill/>
          <a:ln w="0">
            <a:noFill/>
          </a:ln>
        </p:spPr>
      </p:pic>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0" name="PlaceHolder 1"/>
          <p:cNvSpPr>
            <a:spLocks noGrp="1"/>
          </p:cNvSpPr>
          <p:nvPr>
            <p:ph type="title"/>
          </p:nvPr>
        </p:nvSpPr>
        <p:spPr>
          <a:xfrm>
            <a:off x="467640" y="997200"/>
            <a:ext cx="8136720" cy="575640"/>
          </a:xfrm>
          <a:prstGeom prst="rect">
            <a:avLst/>
          </a:prstGeom>
          <a:noFill/>
          <a:ln w="0">
            <a:noFill/>
          </a:ln>
        </p:spPr>
        <p:txBody>
          <a:bodyPr lIns="0" rIns="0" tIns="0" bIns="0" anchor="t">
            <a:noAutofit/>
          </a:bodyPr>
          <a:p>
            <a:pPr indent="0" defTabSz="914400">
              <a:lnSpc>
                <a:spcPct val="90000"/>
              </a:lnSpc>
              <a:buNone/>
            </a:pPr>
            <a:r>
              <a:rPr b="1" lang="fr-FR" sz="1800" strike="noStrike" u="none">
                <a:solidFill>
                  <a:srgbClr val="49b170"/>
                </a:solidFill>
                <a:uFillTx/>
                <a:latin typeface="Arial"/>
              </a:rPr>
              <a:t>Vous suivez aussi des enseignements professionnels, </a:t>
            </a:r>
            <a:r>
              <a:rPr b="0" lang="fr-FR" sz="1800" strike="noStrike" u="none">
                <a:solidFill>
                  <a:schemeClr val="dk1"/>
                </a:solidFill>
                <a:uFillTx/>
                <a:latin typeface="Arial"/>
              </a:rPr>
              <a:t>qui sont liés à la spécialité ou famille de métiers que vous avez choisie.</a:t>
            </a:r>
            <a:endParaRPr b="0" lang="fr-FR" sz="1800" strike="noStrike" u="none">
              <a:solidFill>
                <a:schemeClr val="dk1"/>
              </a:solidFill>
              <a:uFillTx/>
              <a:latin typeface="Arial"/>
            </a:endParaRPr>
          </a:p>
        </p:txBody>
      </p:sp>
      <p:sp>
        <p:nvSpPr>
          <p:cNvPr id="141" name="PlaceHolder 2"/>
          <p:cNvSpPr>
            <a:spLocks noGrp="1"/>
          </p:cNvSpPr>
          <p:nvPr>
            <p:ph type="sldNum" idx="13"/>
          </p:nvPr>
        </p:nvSpPr>
        <p:spPr>
          <a:xfrm>
            <a:off x="7668360" y="4783680"/>
            <a:ext cx="134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a:solidFill>
                  <a:schemeClr val="dk1"/>
                </a:solidFill>
                <a:uFillTx/>
                <a:latin typeface="Arial"/>
              </a:defRPr>
            </a:lvl1pPr>
          </a:lstStyle>
          <a:p>
            <a:pPr indent="0" algn="r" defTabSz="914400">
              <a:lnSpc>
                <a:spcPct val="100000"/>
              </a:lnSpc>
              <a:buNone/>
            </a:pPr>
            <a:fld id="{284D5CE0-A5DE-499E-AF11-1A0D9E0C5402}" type="slidenum">
              <a:rPr b="1" lang="fr-FR" sz="750" strike="noStrike" u="none">
                <a:solidFill>
                  <a:schemeClr val="dk1"/>
                </a:solidFill>
                <a:uFillTx/>
                <a:latin typeface="Arial"/>
              </a:rPr>
              <a:t>&lt;numéro&gt;</a:t>
            </a:fld>
            <a:endParaRPr b="0" lang="fr-FR" sz="750" strike="noStrike" u="none">
              <a:solidFill>
                <a:srgbClr val="000000"/>
              </a:solidFill>
              <a:uFillTx/>
              <a:latin typeface="Times New Roman"/>
            </a:endParaRPr>
          </a:p>
        </p:txBody>
      </p:sp>
      <p:pic>
        <p:nvPicPr>
          <p:cNvPr id="142" name="Image 8" descr=""/>
          <p:cNvPicPr/>
          <p:nvPr/>
        </p:nvPicPr>
        <p:blipFill>
          <a:blip r:embed="rId1"/>
          <a:stretch/>
        </p:blipFill>
        <p:spPr>
          <a:xfrm>
            <a:off x="0" y="0"/>
            <a:ext cx="9143640" cy="761760"/>
          </a:xfrm>
          <a:prstGeom prst="rect">
            <a:avLst/>
          </a:prstGeom>
          <a:noFill/>
          <a:ln w="0">
            <a:noFill/>
          </a:ln>
        </p:spPr>
      </p:pic>
      <p:sp>
        <p:nvSpPr>
          <p:cNvPr id="143" name="Titre 1"/>
          <p:cNvSpPr/>
          <p:nvPr/>
        </p:nvSpPr>
        <p:spPr>
          <a:xfrm>
            <a:off x="448200" y="1707480"/>
            <a:ext cx="6499800" cy="3075480"/>
          </a:xfrm>
          <a:prstGeom prst="rect">
            <a:avLst/>
          </a:prstGeom>
          <a:noFill/>
          <a:ln w="0">
            <a:noFill/>
          </a:ln>
        </p:spPr>
        <p:style>
          <a:lnRef idx="0"/>
          <a:fillRef idx="0"/>
          <a:effectRef idx="0"/>
          <a:fontRef idx="minor"/>
        </p:style>
        <p:txBody>
          <a:bodyPr lIns="0" rIns="0" tIns="0" bIns="0" anchor="t">
            <a:noAutofit/>
          </a:bodyPr>
          <a:p>
            <a:pPr defTabSz="914400">
              <a:lnSpc>
                <a:spcPct val="90000"/>
              </a:lnSpc>
            </a:pPr>
            <a:r>
              <a:rPr b="1" lang="fr-FR" sz="1800" strike="noStrike" u="none">
                <a:solidFill>
                  <a:srgbClr val="49b170"/>
                </a:solidFill>
                <a:uFillTx/>
                <a:latin typeface="Arial"/>
              </a:rPr>
              <a:t>Les stages, </a:t>
            </a:r>
            <a:r>
              <a:rPr b="0" lang="fr-FR" sz="1800" strike="noStrike" u="none">
                <a:solidFill>
                  <a:schemeClr val="dk1"/>
                </a:solidFill>
                <a:uFillTx/>
                <a:latin typeface="Arial"/>
              </a:rPr>
              <a:t>qu’on appelle périodes de formation en milieu professionnel (PFMP), font partie de la formation dès la</a:t>
            </a:r>
            <a:br>
              <a:rPr sz="1800"/>
            </a:br>
            <a:r>
              <a:rPr b="0" lang="fr-FR" sz="1800" strike="noStrike" u="none">
                <a:solidFill>
                  <a:schemeClr val="dk1"/>
                </a:solidFill>
                <a:uFillTx/>
                <a:latin typeface="Arial"/>
              </a:rPr>
              <a:t>1</a:t>
            </a:r>
            <a:r>
              <a:rPr b="0" lang="fr-FR" sz="1800" strike="noStrike" u="none" baseline="30000">
                <a:solidFill>
                  <a:schemeClr val="dk1"/>
                </a:solidFill>
                <a:uFillTx/>
                <a:latin typeface="Arial"/>
              </a:rPr>
              <a:t>re</a:t>
            </a:r>
            <a:r>
              <a:rPr b="0" lang="fr-FR" sz="1800" strike="noStrike" u="none">
                <a:solidFill>
                  <a:schemeClr val="dk1"/>
                </a:solidFill>
                <a:uFillTx/>
                <a:latin typeface="Arial"/>
              </a:rPr>
              <a:t> année au lycée professionnel. Ils permettent d’acquérir des compétences et savoirs en entreprise et sont des occasions privilégiées de préciser votre projet professionnel.</a:t>
            </a:r>
            <a:endParaRPr b="0" lang="fr-FR" sz="1800" strike="noStrike" u="none">
              <a:solidFill>
                <a:srgbClr val="000000"/>
              </a:solidFill>
              <a:uFillTx/>
              <a:latin typeface="Arial"/>
            </a:endParaRPr>
          </a:p>
          <a:p>
            <a:pPr defTabSz="914400">
              <a:lnSpc>
                <a:spcPct val="90000"/>
              </a:lnSpc>
            </a:pPr>
            <a:endParaRPr b="0" lang="fr-FR" sz="1800" strike="noStrike" u="none">
              <a:solidFill>
                <a:srgbClr val="000000"/>
              </a:solidFill>
              <a:uFillTx/>
              <a:latin typeface="Arial"/>
            </a:endParaRPr>
          </a:p>
          <a:p>
            <a:pPr defTabSz="914400">
              <a:lnSpc>
                <a:spcPct val="90000"/>
              </a:lnSpc>
            </a:pPr>
            <a:r>
              <a:rPr b="0" lang="fr-FR" sz="1800" strike="noStrike" u="none">
                <a:solidFill>
                  <a:srgbClr val="49b170"/>
                </a:solidFill>
                <a:uFillTx/>
                <a:latin typeface="Arial"/>
              </a:rPr>
              <a:t>•</a:t>
            </a:r>
            <a:r>
              <a:rPr b="0" lang="fr-FR" sz="1800" strike="noStrike" u="none">
                <a:solidFill>
                  <a:schemeClr val="dk1"/>
                </a:solidFill>
                <a:uFillTx/>
                <a:latin typeface="Arial"/>
              </a:rPr>
              <a:t> </a:t>
            </a:r>
            <a:r>
              <a:rPr b="1" lang="fr-FR" sz="1800" strike="noStrike" u="none">
                <a:solidFill>
                  <a:schemeClr val="dk1"/>
                </a:solidFill>
                <a:uFillTx/>
                <a:latin typeface="Arial"/>
              </a:rPr>
              <a:t>12 à 14 semaines en CAP</a:t>
            </a:r>
            <a:endParaRPr b="0" lang="fr-FR" sz="1800" strike="noStrike" u="none">
              <a:solidFill>
                <a:srgbClr val="000000"/>
              </a:solidFill>
              <a:uFillTx/>
              <a:latin typeface="Arial"/>
            </a:endParaRPr>
          </a:p>
          <a:p>
            <a:pPr defTabSz="914400">
              <a:lnSpc>
                <a:spcPct val="90000"/>
              </a:lnSpc>
            </a:pPr>
            <a:r>
              <a:rPr b="0" lang="fr-FR" sz="1800" strike="noStrike" u="none">
                <a:solidFill>
                  <a:srgbClr val="49b170"/>
                </a:solidFill>
                <a:uFillTx/>
                <a:latin typeface="Arial"/>
              </a:rPr>
              <a:t>•</a:t>
            </a:r>
            <a:r>
              <a:rPr b="0" lang="fr-FR" sz="1800" strike="noStrike" u="none">
                <a:solidFill>
                  <a:schemeClr val="dk1"/>
                </a:solidFill>
                <a:uFillTx/>
                <a:latin typeface="Arial"/>
              </a:rPr>
              <a:t> </a:t>
            </a:r>
            <a:r>
              <a:rPr b="1" lang="fr-FR" sz="1800" strike="noStrike" u="none">
                <a:solidFill>
                  <a:schemeClr val="dk1"/>
                </a:solidFill>
                <a:uFillTx/>
                <a:latin typeface="Arial"/>
              </a:rPr>
              <a:t>20 à 26 semaines en baccalauréat professionnel</a:t>
            </a:r>
            <a:endParaRPr b="0" lang="fr-FR" sz="1800" strike="noStrike" u="none">
              <a:solidFill>
                <a:srgbClr val="000000"/>
              </a:solidFill>
              <a:uFillTx/>
              <a:latin typeface="Arial"/>
            </a:endParaRPr>
          </a:p>
          <a:p>
            <a:pPr defTabSz="914400">
              <a:lnSpc>
                <a:spcPct val="90000"/>
              </a:lnSpc>
            </a:pPr>
            <a:r>
              <a:rPr b="0" lang="fr-FR" sz="1800" strike="noStrike" u="none">
                <a:solidFill>
                  <a:schemeClr val="dk1"/>
                </a:solidFill>
                <a:uFillTx/>
                <a:latin typeface="Arial"/>
              </a:rPr>
              <a:t> </a:t>
            </a:r>
            <a:endParaRPr b="0" lang="fr-FR" sz="1800" strike="noStrike" u="none">
              <a:solidFill>
                <a:srgbClr val="000000"/>
              </a:solidFill>
              <a:uFillTx/>
              <a:latin typeface="Arial"/>
            </a:endParaRPr>
          </a:p>
          <a:p>
            <a:pPr defTabSz="914400">
              <a:lnSpc>
                <a:spcPct val="90000"/>
              </a:lnSpc>
            </a:pPr>
            <a:r>
              <a:rPr b="0" lang="fr-FR" sz="1800" strike="noStrike" u="none">
                <a:solidFill>
                  <a:schemeClr val="dk1"/>
                </a:solidFill>
                <a:uFillTx/>
                <a:latin typeface="Arial"/>
              </a:rPr>
              <a:t>Depuis septembre 2023, </a:t>
            </a:r>
            <a:r>
              <a:rPr b="1" lang="fr-FR" sz="1800" strike="noStrike" u="none">
                <a:solidFill>
                  <a:schemeClr val="dk1"/>
                </a:solidFill>
                <a:uFillTx/>
                <a:latin typeface="Arial"/>
              </a:rPr>
              <a:t>chaque semaine de stage est gratifiée </a:t>
            </a:r>
            <a:r>
              <a:rPr b="0" lang="fr-FR" sz="1800" strike="noStrike" u="none">
                <a:solidFill>
                  <a:schemeClr val="dk1"/>
                </a:solidFill>
                <a:uFillTx/>
                <a:latin typeface="Arial"/>
              </a:rPr>
              <a:t>par l’État entre 50 et 100 euros par semaine, en fonction de votre année de formation.</a:t>
            </a:r>
            <a:endParaRPr b="0" lang="fr-FR" sz="1800" strike="noStrike" u="none">
              <a:solidFill>
                <a:srgbClr val="000000"/>
              </a:solidFill>
              <a:uFillTx/>
              <a:latin typeface="Arial"/>
            </a:endParaRPr>
          </a:p>
        </p:txBody>
      </p:sp>
      <p:pic>
        <p:nvPicPr>
          <p:cNvPr id="144" name="Image 7" descr=""/>
          <p:cNvPicPr/>
          <p:nvPr/>
        </p:nvPicPr>
        <p:blipFill>
          <a:blip r:embed="rId2"/>
          <a:stretch/>
        </p:blipFill>
        <p:spPr>
          <a:xfrm>
            <a:off x="6660360" y="2422080"/>
            <a:ext cx="2097720" cy="2257920"/>
          </a:xfrm>
          <a:prstGeom prst="rect">
            <a:avLst/>
          </a:prstGeom>
          <a:noFill/>
          <a:ln w="0">
            <a:noFill/>
          </a:ln>
        </p:spPr>
      </p:pic>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5" name="PlaceHolder 1"/>
          <p:cNvSpPr>
            <a:spLocks noGrp="1"/>
          </p:cNvSpPr>
          <p:nvPr>
            <p:ph type="sldNum" idx="14"/>
          </p:nvPr>
        </p:nvSpPr>
        <p:spPr>
          <a:xfrm>
            <a:off x="7668360" y="4783680"/>
            <a:ext cx="134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a:solidFill>
                  <a:schemeClr val="dk1"/>
                </a:solidFill>
                <a:uFillTx/>
                <a:latin typeface="Arial"/>
              </a:defRPr>
            </a:lvl1pPr>
          </a:lstStyle>
          <a:p>
            <a:pPr indent="0" algn="r" defTabSz="914400">
              <a:lnSpc>
                <a:spcPct val="100000"/>
              </a:lnSpc>
              <a:buNone/>
            </a:pPr>
            <a:fld id="{2B91F0F0-4C37-484E-A138-82A65510402C}" type="slidenum">
              <a:rPr b="1" lang="fr-FR" sz="750" strike="noStrike" u="none">
                <a:solidFill>
                  <a:schemeClr val="dk1"/>
                </a:solidFill>
                <a:uFillTx/>
                <a:latin typeface="Arial"/>
              </a:rPr>
              <a:t>&lt;numéro&gt;</a:t>
            </a:fld>
            <a:endParaRPr b="0" lang="fr-FR" sz="750" strike="noStrike" u="none">
              <a:solidFill>
                <a:srgbClr val="000000"/>
              </a:solidFill>
              <a:uFillTx/>
              <a:latin typeface="Times New Roman"/>
            </a:endParaRPr>
          </a:p>
        </p:txBody>
      </p:sp>
      <p:pic>
        <p:nvPicPr>
          <p:cNvPr id="146" name="Image 8" descr=""/>
          <p:cNvPicPr/>
          <p:nvPr/>
        </p:nvPicPr>
        <p:blipFill>
          <a:blip r:embed="rId1"/>
          <a:stretch/>
        </p:blipFill>
        <p:spPr>
          <a:xfrm>
            <a:off x="0" y="0"/>
            <a:ext cx="9143640" cy="761760"/>
          </a:xfrm>
          <a:prstGeom prst="rect">
            <a:avLst/>
          </a:prstGeom>
          <a:noFill/>
          <a:ln w="0">
            <a:noFill/>
          </a:ln>
        </p:spPr>
      </p:pic>
      <p:sp>
        <p:nvSpPr>
          <p:cNvPr id="147" name="Titre 1"/>
          <p:cNvSpPr/>
          <p:nvPr/>
        </p:nvSpPr>
        <p:spPr>
          <a:xfrm>
            <a:off x="3708000" y="1275480"/>
            <a:ext cx="4320000" cy="2510280"/>
          </a:xfrm>
          <a:prstGeom prst="rect">
            <a:avLst/>
          </a:prstGeom>
          <a:noFill/>
          <a:ln w="0">
            <a:noFill/>
          </a:ln>
        </p:spPr>
        <p:style>
          <a:lnRef idx="0"/>
          <a:fillRef idx="0"/>
          <a:effectRef idx="0"/>
          <a:fontRef idx="minor"/>
        </p:style>
        <p:txBody>
          <a:bodyPr lIns="0" rIns="0" tIns="0" bIns="0" anchor="t">
            <a:noAutofit/>
          </a:bodyPr>
          <a:p>
            <a:pPr defTabSz="914400">
              <a:lnSpc>
                <a:spcPct val="90000"/>
              </a:lnSpc>
            </a:pPr>
            <a:r>
              <a:rPr b="1" lang="fr-FR" sz="1800" strike="noStrike" u="none">
                <a:solidFill>
                  <a:srgbClr val="49b170"/>
                </a:solidFill>
                <a:uFillTx/>
                <a:latin typeface="Arial"/>
              </a:rPr>
              <a:t>Des heures d’accompagnement</a:t>
            </a:r>
            <a:r>
              <a:rPr b="1" lang="fr-FR" sz="1800" strike="noStrike" u="none">
                <a:solidFill>
                  <a:schemeClr val="dk1"/>
                </a:solidFill>
                <a:uFillTx/>
                <a:latin typeface="Arial"/>
              </a:rPr>
              <a:t> </a:t>
            </a:r>
            <a:r>
              <a:rPr b="0" lang="fr-FR" sz="1800" strike="noStrike" u="none">
                <a:solidFill>
                  <a:schemeClr val="dk1"/>
                </a:solidFill>
                <a:uFillTx/>
                <a:latin typeface="Arial"/>
              </a:rPr>
              <a:t>par l’équipe éducative sont prévues pour vous aider à construire vos choix d’orientation tout au long du lycée.</a:t>
            </a:r>
            <a:endParaRPr b="0" lang="fr-FR" sz="1800" strike="noStrike" u="none">
              <a:solidFill>
                <a:srgbClr val="000000"/>
              </a:solidFill>
              <a:uFillTx/>
              <a:latin typeface="Arial"/>
            </a:endParaRPr>
          </a:p>
          <a:p>
            <a:pPr defTabSz="914400">
              <a:lnSpc>
                <a:spcPct val="90000"/>
              </a:lnSpc>
            </a:pPr>
            <a:endParaRPr b="0" lang="fr-FR" sz="1800" strike="noStrike" u="none">
              <a:solidFill>
                <a:srgbClr val="000000"/>
              </a:solidFill>
              <a:uFillTx/>
              <a:latin typeface="Arial"/>
            </a:endParaRPr>
          </a:p>
          <a:p>
            <a:pPr defTabSz="914400">
              <a:lnSpc>
                <a:spcPct val="90000"/>
              </a:lnSpc>
            </a:pPr>
            <a:r>
              <a:rPr b="0" lang="fr-FR" sz="1800" strike="noStrike" u="none">
                <a:solidFill>
                  <a:srgbClr val="49b170"/>
                </a:solidFill>
                <a:uFillTx/>
                <a:latin typeface="Arial"/>
              </a:rPr>
              <a:t>•</a:t>
            </a:r>
            <a:r>
              <a:rPr b="0" lang="fr-FR" sz="1800" strike="noStrike" u="none">
                <a:solidFill>
                  <a:schemeClr val="dk1"/>
                </a:solidFill>
                <a:uFillTx/>
                <a:latin typeface="Arial"/>
              </a:rPr>
              <a:t> </a:t>
            </a:r>
            <a:r>
              <a:rPr b="1" lang="fr-FR" sz="1800" strike="noStrike" u="none">
                <a:solidFill>
                  <a:schemeClr val="dk1"/>
                </a:solidFill>
                <a:uFillTx/>
                <a:latin typeface="Arial"/>
              </a:rPr>
              <a:t>Des heures d’accompagnement personnalisé en CAP</a:t>
            </a:r>
            <a:endParaRPr b="0" lang="fr-FR" sz="1800" strike="noStrike" u="none">
              <a:solidFill>
                <a:srgbClr val="000000"/>
              </a:solidFill>
              <a:uFillTx/>
              <a:latin typeface="Arial"/>
            </a:endParaRPr>
          </a:p>
          <a:p>
            <a:pPr defTabSz="914400">
              <a:lnSpc>
                <a:spcPct val="90000"/>
              </a:lnSpc>
            </a:pPr>
            <a:r>
              <a:rPr b="0" lang="fr-FR" sz="1800" strike="noStrike" u="none">
                <a:solidFill>
                  <a:srgbClr val="49b170"/>
                </a:solidFill>
                <a:uFillTx/>
                <a:latin typeface="Arial"/>
              </a:rPr>
              <a:t>•</a:t>
            </a:r>
            <a:r>
              <a:rPr b="0" lang="fr-FR" sz="1800" strike="noStrike" u="none">
                <a:solidFill>
                  <a:schemeClr val="dk1"/>
                </a:solidFill>
                <a:uFillTx/>
                <a:latin typeface="Arial"/>
              </a:rPr>
              <a:t> </a:t>
            </a:r>
            <a:r>
              <a:rPr b="1" lang="fr-FR" sz="1800" strike="noStrike" u="none">
                <a:solidFill>
                  <a:schemeClr val="dk1"/>
                </a:solidFill>
                <a:uFillTx/>
                <a:latin typeface="Arial"/>
              </a:rPr>
              <a:t>Des heures de soutien au parcours en bac pro</a:t>
            </a:r>
            <a:endParaRPr b="0" lang="fr-FR" sz="1800" strike="noStrike" u="none">
              <a:solidFill>
                <a:srgbClr val="000000"/>
              </a:solidFill>
              <a:uFillTx/>
              <a:latin typeface="Arial"/>
            </a:endParaRPr>
          </a:p>
          <a:p>
            <a:pPr defTabSz="914400">
              <a:lnSpc>
                <a:spcPct val="90000"/>
              </a:lnSpc>
            </a:pPr>
            <a:r>
              <a:rPr b="0" lang="fr-FR" sz="1800" strike="noStrike" u="none">
                <a:solidFill>
                  <a:schemeClr val="dk1"/>
                </a:solidFill>
                <a:uFillTx/>
                <a:latin typeface="Arial"/>
              </a:rPr>
              <a:t> </a:t>
            </a:r>
            <a:endParaRPr b="0" lang="fr-FR" sz="1800" strike="noStrike" u="none">
              <a:solidFill>
                <a:srgbClr val="000000"/>
              </a:solidFill>
              <a:uFillTx/>
              <a:latin typeface="Arial"/>
            </a:endParaRPr>
          </a:p>
          <a:p>
            <a:pPr defTabSz="914400">
              <a:lnSpc>
                <a:spcPct val="90000"/>
              </a:lnSpc>
            </a:pPr>
            <a:r>
              <a:rPr b="0" lang="fr-FR" sz="1800" strike="noStrike" u="none">
                <a:solidFill>
                  <a:schemeClr val="dk1"/>
                </a:solidFill>
                <a:uFillTx/>
                <a:latin typeface="Arial"/>
              </a:rPr>
              <a:t>Vous pouvez aussi être accompagné par un </a:t>
            </a:r>
            <a:r>
              <a:rPr b="1" lang="fr-FR" sz="1800" strike="noStrike" u="none">
                <a:solidFill>
                  <a:schemeClr val="dk1"/>
                </a:solidFill>
                <a:uFillTx/>
                <a:latin typeface="Arial"/>
              </a:rPr>
              <a:t>mentor, </a:t>
            </a:r>
            <a:r>
              <a:rPr b="0" lang="fr-FR" sz="1800" strike="noStrike" u="none">
                <a:solidFill>
                  <a:schemeClr val="dk1"/>
                </a:solidFill>
                <a:uFillTx/>
                <a:latin typeface="Arial"/>
              </a:rPr>
              <a:t>c’est-à-dire un adulte bénévole expérimenté.</a:t>
            </a:r>
            <a:endParaRPr b="0" lang="fr-FR" sz="1800" strike="noStrike" u="none">
              <a:solidFill>
                <a:srgbClr val="000000"/>
              </a:solidFill>
              <a:uFillTx/>
              <a:latin typeface="Arial"/>
            </a:endParaRPr>
          </a:p>
        </p:txBody>
      </p:sp>
      <p:pic>
        <p:nvPicPr>
          <p:cNvPr id="148" name="Image 7" descr=""/>
          <p:cNvPicPr/>
          <p:nvPr/>
        </p:nvPicPr>
        <p:blipFill>
          <a:blip r:embed="rId2"/>
          <a:stretch/>
        </p:blipFill>
        <p:spPr>
          <a:xfrm>
            <a:off x="395640" y="1841400"/>
            <a:ext cx="2925360" cy="1944360"/>
          </a:xfrm>
          <a:prstGeom prst="rect">
            <a:avLst/>
          </a:prstGeom>
          <a:noFill/>
          <a:ln w="0">
            <a:noFill/>
          </a:ln>
        </p:spPr>
      </p:pic>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9" name="PlaceHolder 1"/>
          <p:cNvSpPr>
            <a:spLocks noGrp="1"/>
          </p:cNvSpPr>
          <p:nvPr>
            <p:ph type="sldNum" idx="15"/>
          </p:nvPr>
        </p:nvSpPr>
        <p:spPr>
          <a:xfrm>
            <a:off x="7668360" y="4783680"/>
            <a:ext cx="1349640" cy="359640"/>
          </a:xfrm>
          <a:prstGeom prst="rect">
            <a:avLst/>
          </a:prstGeom>
          <a:noFill/>
          <a:ln w="0">
            <a:noFill/>
          </a:ln>
        </p:spPr>
        <p:txBody>
          <a:bodyPr lIns="0" rIns="0" tIns="0" bIns="0" anchor="ctr">
            <a:noAutofit/>
          </a:bodyPr>
          <a:lstStyle>
            <a:lvl1pPr indent="0" algn="r" defTabSz="914400">
              <a:lnSpc>
                <a:spcPct val="100000"/>
              </a:lnSpc>
              <a:buNone/>
              <a:defRPr b="1" lang="fr-FR" sz="750" strike="noStrike" u="none">
                <a:solidFill>
                  <a:schemeClr val="dk1"/>
                </a:solidFill>
                <a:uFillTx/>
                <a:latin typeface="Arial"/>
              </a:defRPr>
            </a:lvl1pPr>
          </a:lstStyle>
          <a:p>
            <a:pPr indent="0" algn="r" defTabSz="914400">
              <a:lnSpc>
                <a:spcPct val="100000"/>
              </a:lnSpc>
              <a:buNone/>
            </a:pPr>
            <a:fld id="{EF7362F3-98D6-4CE9-961C-51E4CEE4680E}" type="slidenum">
              <a:rPr b="1" lang="fr-FR" sz="750" strike="noStrike" u="none">
                <a:solidFill>
                  <a:schemeClr val="dk1"/>
                </a:solidFill>
                <a:uFillTx/>
                <a:latin typeface="Arial"/>
              </a:rPr>
              <a:t>&lt;numéro&gt;</a:t>
            </a:fld>
            <a:endParaRPr b="0" lang="fr-FR" sz="750" strike="noStrike" u="none">
              <a:solidFill>
                <a:srgbClr val="000000"/>
              </a:solidFill>
              <a:uFillTx/>
              <a:latin typeface="Times New Roman"/>
            </a:endParaRPr>
          </a:p>
        </p:txBody>
      </p:sp>
      <p:pic>
        <p:nvPicPr>
          <p:cNvPr id="150" name="Image 8" descr=""/>
          <p:cNvPicPr/>
          <p:nvPr/>
        </p:nvPicPr>
        <p:blipFill>
          <a:blip r:embed="rId1"/>
          <a:stretch/>
        </p:blipFill>
        <p:spPr>
          <a:xfrm>
            <a:off x="0" y="0"/>
            <a:ext cx="9143640" cy="761760"/>
          </a:xfrm>
          <a:prstGeom prst="rect">
            <a:avLst/>
          </a:prstGeom>
          <a:noFill/>
          <a:ln w="0">
            <a:noFill/>
          </a:ln>
        </p:spPr>
      </p:pic>
      <p:sp>
        <p:nvSpPr>
          <p:cNvPr id="151" name="Titre 1"/>
          <p:cNvSpPr/>
          <p:nvPr/>
        </p:nvSpPr>
        <p:spPr>
          <a:xfrm>
            <a:off x="395640" y="915480"/>
            <a:ext cx="4176000" cy="3816000"/>
          </a:xfrm>
          <a:prstGeom prst="rect">
            <a:avLst/>
          </a:prstGeom>
          <a:noFill/>
          <a:ln w="0">
            <a:noFill/>
          </a:ln>
        </p:spPr>
        <p:style>
          <a:lnRef idx="0"/>
          <a:fillRef idx="0"/>
          <a:effectRef idx="0"/>
          <a:fontRef idx="minor"/>
        </p:style>
        <p:txBody>
          <a:bodyPr lIns="0" rIns="0" tIns="0" bIns="0" anchor="t">
            <a:noAutofit/>
          </a:bodyPr>
          <a:p>
            <a:pPr defTabSz="914400">
              <a:lnSpc>
                <a:spcPct val="90000"/>
              </a:lnSpc>
            </a:pPr>
            <a:r>
              <a:rPr b="1" lang="fr-FR" sz="1800" strike="noStrike" u="none">
                <a:solidFill>
                  <a:srgbClr val="49b170"/>
                </a:solidFill>
                <a:uFillTx/>
                <a:latin typeface="Arial"/>
              </a:rPr>
              <a:t>Des heures de projet ou de réalisation d’un chef-d’œuvre </a:t>
            </a:r>
            <a:r>
              <a:rPr b="0" lang="fr-FR" sz="1800" strike="noStrike" u="none">
                <a:solidFill>
                  <a:schemeClr val="dk1"/>
                </a:solidFill>
                <a:uFillTx/>
                <a:latin typeface="Arial"/>
              </a:rPr>
              <a:t>font également partie de votre emploi du temps.</a:t>
            </a:r>
            <a:endParaRPr b="0" lang="fr-FR" sz="1800" strike="noStrike" u="none">
              <a:solidFill>
                <a:srgbClr val="000000"/>
              </a:solidFill>
              <a:uFillTx/>
              <a:latin typeface="Arial"/>
            </a:endParaRPr>
          </a:p>
          <a:p>
            <a:pPr defTabSz="914400">
              <a:lnSpc>
                <a:spcPct val="90000"/>
              </a:lnSpc>
            </a:pPr>
            <a:endParaRPr b="0" lang="fr-FR" sz="1800" strike="noStrike" u="none">
              <a:solidFill>
                <a:srgbClr val="000000"/>
              </a:solidFill>
              <a:uFillTx/>
              <a:latin typeface="Arial"/>
            </a:endParaRPr>
          </a:p>
          <a:p>
            <a:pPr defTabSz="914400">
              <a:lnSpc>
                <a:spcPct val="90000"/>
              </a:lnSpc>
            </a:pPr>
            <a:r>
              <a:rPr b="0" lang="fr-FR" sz="1800" strike="noStrike" u="none">
                <a:solidFill>
                  <a:srgbClr val="49b170"/>
                </a:solidFill>
                <a:uFillTx/>
                <a:latin typeface="Arial"/>
              </a:rPr>
              <a:t>•</a:t>
            </a:r>
            <a:r>
              <a:rPr b="0" lang="fr-FR" sz="1800" strike="noStrike" u="none">
                <a:solidFill>
                  <a:schemeClr val="dk1"/>
                </a:solidFill>
                <a:uFillTx/>
                <a:latin typeface="Arial"/>
              </a:rPr>
              <a:t> </a:t>
            </a:r>
            <a:r>
              <a:rPr b="0" lang="fr-FR" sz="1800" strike="noStrike" u="none">
                <a:solidFill>
                  <a:schemeClr val="dk1"/>
                </a:solidFill>
                <a:uFillTx/>
                <a:latin typeface="Arial"/>
              </a:rPr>
              <a:t>Chef-d’œuvre en CAP</a:t>
            </a:r>
            <a:endParaRPr b="0" lang="fr-FR" sz="1800" strike="noStrike" u="none">
              <a:solidFill>
                <a:srgbClr val="000000"/>
              </a:solidFill>
              <a:uFillTx/>
              <a:latin typeface="Arial"/>
            </a:endParaRPr>
          </a:p>
          <a:p>
            <a:pPr defTabSz="914400">
              <a:lnSpc>
                <a:spcPct val="90000"/>
              </a:lnSpc>
            </a:pPr>
            <a:r>
              <a:rPr b="0" lang="fr-FR" sz="1800" strike="noStrike" u="none">
                <a:solidFill>
                  <a:srgbClr val="49b170"/>
                </a:solidFill>
                <a:uFillTx/>
                <a:latin typeface="Arial"/>
              </a:rPr>
              <a:t>•</a:t>
            </a:r>
            <a:r>
              <a:rPr b="0" lang="fr-FR" sz="1800" strike="noStrike" u="none">
                <a:solidFill>
                  <a:schemeClr val="dk1"/>
                </a:solidFill>
                <a:uFillTx/>
                <a:latin typeface="Arial"/>
              </a:rPr>
              <a:t> </a:t>
            </a:r>
            <a:r>
              <a:rPr b="0" lang="fr-FR" sz="1800" strike="noStrike" u="none">
                <a:solidFill>
                  <a:schemeClr val="dk1"/>
                </a:solidFill>
                <a:uFillTx/>
                <a:latin typeface="Arial"/>
              </a:rPr>
              <a:t>Projet en bac pro</a:t>
            </a:r>
            <a:endParaRPr b="0" lang="fr-FR" sz="1800" strike="noStrike" u="none">
              <a:solidFill>
                <a:srgbClr val="000000"/>
              </a:solidFill>
              <a:uFillTx/>
              <a:latin typeface="Arial"/>
            </a:endParaRPr>
          </a:p>
          <a:p>
            <a:pPr defTabSz="914400">
              <a:lnSpc>
                <a:spcPct val="90000"/>
              </a:lnSpc>
            </a:pPr>
            <a:r>
              <a:rPr b="0" lang="fr-FR" sz="1800" strike="noStrike" u="none">
                <a:solidFill>
                  <a:schemeClr val="dk1"/>
                </a:solidFill>
                <a:uFillTx/>
                <a:latin typeface="Arial"/>
              </a:rPr>
              <a:t> </a:t>
            </a:r>
            <a:endParaRPr b="0" lang="fr-FR" sz="1800" strike="noStrike" u="none">
              <a:solidFill>
                <a:srgbClr val="000000"/>
              </a:solidFill>
              <a:uFillTx/>
              <a:latin typeface="Arial"/>
            </a:endParaRPr>
          </a:p>
          <a:p>
            <a:pPr defTabSz="914400">
              <a:lnSpc>
                <a:spcPct val="90000"/>
              </a:lnSpc>
            </a:pPr>
            <a:r>
              <a:rPr b="0" lang="fr-FR" sz="1800" strike="noStrike" u="none">
                <a:solidFill>
                  <a:schemeClr val="dk1"/>
                </a:solidFill>
                <a:uFillTx/>
                <a:latin typeface="Arial"/>
              </a:rPr>
              <a:t>Le chef-d’œuvre et le projet sont des réalisations concrètes qui marquent un aboutissement de vos talents et compétences dans votre spécialité.</a:t>
            </a:r>
            <a:endParaRPr b="0" lang="fr-FR" sz="1800" strike="noStrike" u="none">
              <a:solidFill>
                <a:srgbClr val="000000"/>
              </a:solidFill>
              <a:uFillTx/>
              <a:latin typeface="Arial"/>
            </a:endParaRPr>
          </a:p>
          <a:p>
            <a:pPr defTabSz="914400">
              <a:lnSpc>
                <a:spcPct val="90000"/>
              </a:lnSpc>
            </a:pPr>
            <a:r>
              <a:rPr b="0" lang="fr-FR" sz="1800" strike="noStrike" u="none">
                <a:solidFill>
                  <a:schemeClr val="dk1"/>
                </a:solidFill>
                <a:uFillTx/>
                <a:latin typeface="Arial"/>
              </a:rPr>
              <a:t>Ils peuvent être réalisés de manière individuelle ou collective avec le concours des professeurs. Ils sont évalués à l’examen.</a:t>
            </a:r>
            <a:endParaRPr b="0" lang="fr-FR" sz="1800" strike="noStrike" u="none">
              <a:solidFill>
                <a:srgbClr val="000000"/>
              </a:solidFill>
              <a:uFillTx/>
              <a:latin typeface="Arial"/>
            </a:endParaRPr>
          </a:p>
        </p:txBody>
      </p:sp>
      <p:sp>
        <p:nvSpPr>
          <p:cNvPr id="152" name="Titre 1"/>
          <p:cNvSpPr/>
          <p:nvPr/>
        </p:nvSpPr>
        <p:spPr>
          <a:xfrm>
            <a:off x="5033880" y="2643840"/>
            <a:ext cx="3786480" cy="2232000"/>
          </a:xfrm>
          <a:prstGeom prst="rect">
            <a:avLst/>
          </a:prstGeom>
          <a:noFill/>
          <a:ln w="0">
            <a:noFill/>
          </a:ln>
        </p:spPr>
        <p:style>
          <a:lnRef idx="0"/>
          <a:fillRef idx="0"/>
          <a:effectRef idx="0"/>
          <a:fontRef idx="minor"/>
        </p:style>
        <p:txBody>
          <a:bodyPr lIns="0" rIns="0" tIns="0" bIns="0" anchor="t">
            <a:noAutofit/>
          </a:bodyPr>
          <a:p>
            <a:pPr defTabSz="914400">
              <a:lnSpc>
                <a:spcPct val="90000"/>
              </a:lnSpc>
            </a:pPr>
            <a:r>
              <a:rPr b="0" lang="fr-FR" sz="1800" strike="noStrike" u="none">
                <a:solidFill>
                  <a:schemeClr val="dk1"/>
                </a:solidFill>
                <a:uFillTx/>
                <a:latin typeface="Arial"/>
              </a:rPr>
              <a:t>Enfin, en dehors des heures d’enseignement, votre lycée peut vous proposer certaines </a:t>
            </a:r>
            <a:r>
              <a:rPr b="1" lang="fr-FR" sz="1800" strike="noStrike" u="none">
                <a:solidFill>
                  <a:srgbClr val="49b170"/>
                </a:solidFill>
                <a:uFillTx/>
                <a:latin typeface="Arial"/>
              </a:rPr>
              <a:t>activités optionnelles</a:t>
            </a:r>
            <a:r>
              <a:rPr b="0" lang="fr-FR" sz="1800" strike="noStrike" u="none">
                <a:solidFill>
                  <a:schemeClr val="dk1"/>
                </a:solidFill>
                <a:uFillTx/>
                <a:latin typeface="Arial"/>
              </a:rPr>
              <a:t> comme source d’ouverture et d’épanouissement : ateliers artistiques, codage, éducation financière, pratique d’une langue étrangère, entrepreneuriat, etc.</a:t>
            </a:r>
            <a:endParaRPr b="0" lang="fr-FR" sz="1800" strike="noStrike" u="none">
              <a:solidFill>
                <a:srgbClr val="000000"/>
              </a:solidFill>
              <a:uFillTx/>
              <a:latin typeface="Arial"/>
            </a:endParaRPr>
          </a:p>
        </p:txBody>
      </p:sp>
      <p:pic>
        <p:nvPicPr>
          <p:cNvPr id="153" name="Image 2" descr=""/>
          <p:cNvPicPr/>
          <p:nvPr/>
        </p:nvPicPr>
        <p:blipFill>
          <a:blip r:embed="rId2"/>
          <a:stretch/>
        </p:blipFill>
        <p:spPr>
          <a:xfrm flipH="1">
            <a:off x="4644360" y="901080"/>
            <a:ext cx="2837880" cy="1485720"/>
          </a:xfrm>
          <a:prstGeom prst="rect">
            <a:avLst/>
          </a:prstGeom>
          <a:noFill/>
          <a:ln w="0">
            <a:noFill/>
          </a:ln>
        </p:spPr>
      </p:pic>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pitchFamily="0" charset="1"/>
        <a:ea typeface=""/>
        <a:cs typeface=""/>
      </a:majorFont>
      <a:minorFont>
        <a:latin typeface="Arial" pitchFamily="0" charset="1"/>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2.xml><?xml version="1.0" encoding="utf-8"?>
<a:theme xmlns:a="http://schemas.openxmlformats.org/drawingml/2006/main" xmlns:r="http://schemas.openxmlformats.org/officeDocument/2006/relationships"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pitchFamily="0" charset="1"/>
        <a:ea typeface=""/>
        <a:cs typeface=""/>
      </a:majorFont>
      <a:minorFont>
        <a:latin typeface="Arial" pitchFamily="0" charset="1"/>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3.xml><?xml version="1.0" encoding="utf-8"?>
<a:theme xmlns:a="http://schemas.openxmlformats.org/drawingml/2006/main" xmlns:r="http://schemas.openxmlformats.org/officeDocument/2006/relationships"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pitchFamily="0" charset="1"/>
        <a:ea typeface=""/>
        <a:cs typeface=""/>
      </a:majorFont>
      <a:minorFont>
        <a:latin typeface="Arial" pitchFamily="0" charset="1"/>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4.xml><?xml version="1.0" encoding="utf-8"?>
<a:theme xmlns:a="http://schemas.openxmlformats.org/drawingml/2006/main" xmlns:r="http://schemas.openxmlformats.org/officeDocument/2006/relationships"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pitchFamily="0" charset="1"/>
        <a:ea typeface=""/>
        <a:cs typeface=""/>
      </a:majorFont>
      <a:minorFont>
        <a:latin typeface="Arial" pitchFamily="0" charset="1"/>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5.xml><?xml version="1.0" encoding="utf-8"?>
<a:theme xmlns:a="http://schemas.openxmlformats.org/drawingml/2006/main" xmlns:r="http://schemas.openxmlformats.org/officeDocument/2006/relationships"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pitchFamily="0" charset="1"/>
        <a:ea typeface=""/>
        <a:cs typeface=""/>
      </a:majorFont>
      <a:minorFont>
        <a:latin typeface="Arial" pitchFamily="0" charset="1"/>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customXml/_rels/item1.xml.rels><?xml version="1.0" encoding="UTF-8"?>
<Relationships xmlns="http://schemas.openxmlformats.org/package/2006/relationships"><Relationship Id="rId1" Type="http://schemas.openxmlformats.org/officeDocument/2006/relationships/customXmlProps" Target="itemProps1.xml"/>
</Relationships>
</file>

<file path=customXml/_rels/item2.xml.rels><?xml version="1.0" encoding="UTF-8"?>
<Relationships xmlns="http://schemas.openxmlformats.org/package/2006/relationships"><Relationship Id="rId1" Type="http://schemas.openxmlformats.org/officeDocument/2006/relationships/customXmlProps" Target="itemProps2.xml"/>
</Relationships>
</file>

<file path=customXml/_rels/item3.xml.rels><?xml version="1.0" encoding="UTF-8"?>
<Relationships xmlns="http://schemas.openxmlformats.org/package/2006/relationships"><Relationship Id="rId1" Type="http://schemas.openxmlformats.org/officeDocument/2006/relationships/customXmlProps" Target="itemProps3.xml"/>
</Relationships>
</file>

<file path=customXml/item1.xml><?xml version="1.0" encoding="utf-8"?>
<p:properties xmlns:p="http://schemas.microsoft.com/office/2006/metadata/properties" xmlns:xsi="http://www.w3.org/2001/XMLSchema-instance" xmlns:pc="http://schemas.microsoft.com/office/infopath/2007/PartnerControls">
  <documentManagement>
    <Description0 xmlns="2c7ddd52-0a06-43b1-a35c-dcb15ea2e3f4">Gabarit powerpoint MENJ</Description0>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73AB55E0CC5DA459F57F5A42893F46A005A087D358B12CA4E82A8A8BA9B8A8CF200D3544DBFAD4F664AA25DF68E6D1F0A9E00689F2856DFEDCE40890FDCED81A7DFC9005D57C802836FCB44B44B7372FB2B7972" ma:contentTypeVersion="2" ma:contentTypeDescription="Crée un document." ma:contentTypeScope="" ma:versionID="5a60f89c127121cb1fddd53ae7c254b1">
  <xsd:schema xmlns:xsd="http://www.w3.org/2001/XMLSchema" xmlns:xs="http://www.w3.org/2001/XMLSchema" xmlns:p="http://schemas.microsoft.com/office/2006/metadata/properties" xmlns:ns2="2c7ddd52-0a06-43b1-a35c-dcb15ea2e3f4" targetNamespace="http://schemas.microsoft.com/office/2006/metadata/properties" ma:root="true" ma:fieldsID="d5f738a9b3eb3c0a5db9868b5f12e787" ns2:_="">
    <xsd:import namespace="2c7ddd52-0a06-43b1-a35c-dcb15ea2e3f4"/>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d52-0a06-43b1-a35c-dcb15ea2e3f4" elementFormDefault="qualified">
    <xsd:import namespace="http://schemas.microsoft.com/office/2006/documentManagement/types"/>
    <xsd:import namespace="http://schemas.microsoft.com/office/infopath/2007/PartnerControls"/>
    <xsd:element name="Description0" ma:index="8" nillable="true" ma:displayName="Description" ma:description="Description du document" ma:internalName="Description0">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ma:readOnly="true"/>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4B279A5-87A2-445D-95C3-916EB9C5F0E3}">
  <ds:schemaRefs>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2c7ddd52-0a06-43b1-a35c-dcb15ea2e3f4"/>
    <ds:schemaRef ds:uri="http://www.w3.org/XML/1998/namespace"/>
  </ds:schemaRefs>
</ds:datastoreItem>
</file>

<file path=customXml/itemProps2.xml><?xml version="1.0" encoding="utf-8"?>
<ds:datastoreItem xmlns:ds="http://schemas.openxmlformats.org/officeDocument/2006/customXml" ds:itemID="{8372BEA4-A762-4CC8-ADD6-932E44D609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d52-0a06-43b1-a35c-dcb15ea2e3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MINISTÈRIEL</Template>
  <Manager>Client</Manager>
  <TotalTime>19572</TotalTime>
  <Application>LibreOffice/24.8.6.2$Windows_X86_64 LibreOffice_project/6d98ba145e9a8a39fc57bcc76981d1fb1316c60c</Application>
  <AppVersion>15.0000</AppVersion>
  <Words>1169</Words>
  <Paragraphs>130</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2020-03-05T15:21:24Z</dcterms:created>
  <dc:creator>Microsoft Office User</dc:creator>
  <dc:description/>
  <dc:language>fr-FR</dc:language>
  <cp:lastModifiedBy>AGNES MILLER</cp:lastModifiedBy>
  <cp:lastPrinted>2024-02-05T08:58:46Z</cp:lastPrinted>
  <dcterms:modified xsi:type="dcterms:W3CDTF">2025-05-14T06:52:25Z</dcterms:modified>
  <cp:revision>907</cp:revision>
  <dc:subject>Client</dc:subject>
  <dc:title>Présentation PowerPoint</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0x010100873AB55E0CC5DA459F57F5A42893F46A005A087D358B12CA4E82A8A8BA9B8A8CF200D3544DBFAD4F664AA25DF68E6D1F0A9E00689F2856DFEDCE40890FDCED81A7DFC9005D57C802836FCB44B44B7372FB2B7972</vt:lpwstr>
  </property>
  <property fmtid="{D5CDD505-2E9C-101B-9397-08002B2CF9AE}" pid="3" name="PresentationFormat">
    <vt:lpwstr>Affichage à l'écran (16:9)</vt:lpwstr>
  </property>
  <property fmtid="{D5CDD505-2E9C-101B-9397-08002B2CF9AE}" pid="4" name="Slides">
    <vt:i4>13</vt:i4>
  </property>
</Properties>
</file>